
<file path=[Content_Types].xml><?xml version="1.0" encoding="utf-8"?>
<Types xmlns="http://schemas.openxmlformats.org/package/2006/content-types">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charts/chart2.xml" ContentType="application/vnd.openxmlformats-officedocument.drawingml.chart+xml"/>
  <Override PartName="/ppt/charts/style1.xml" ContentType="application/vnd.ms-office.chartstyle+xml"/>
  <Override PartName="/ppt/charts/colors1.xml" ContentType="application/vnd.ms-office.chartcolorstyle+xml"/>
  <Override PartName="/ppt/charts/chart3.xml" ContentType="application/vnd.openxmlformats-officedocument.drawingml.chart+xml"/>
  <Override PartName="/ppt/charts/style2.xml" ContentType="application/vnd.ms-office.chartstyle+xml"/>
  <Override PartName="/ppt/charts/colors2.xml" ContentType="application/vnd.ms-office.chartcolorstyle+xml"/>
  <Override PartName="/ppt/charts/chart4.xml" ContentType="application/vnd.openxmlformats-officedocument.drawingml.chart+xml"/>
  <Override PartName="/ppt/charts/chart5.xml" ContentType="application/vnd.openxmlformats-officedocument.drawingml.chart+xml"/>
  <Override PartName="/ppt/charts/chart6.xml" ContentType="application/vnd.openxmlformats-officedocument.drawingml.char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24"/>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Lst>
  <p:sldSz cx="9144000" cy="6858000" type="screen4x3"/>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8AD0D5"/>
        </a:solidFill>
        <a:effectLst/>
        <a:uFillTx/>
        <a:latin typeface="+mj-lt"/>
        <a:ea typeface="+mj-ea"/>
        <a:cs typeface="+mj-cs"/>
        <a:sym typeface="Calibri"/>
      </a:defRPr>
    </a:lvl1pPr>
    <a:lvl2pPr marL="0" marR="0" indent="457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8AD0D5"/>
        </a:solidFill>
        <a:effectLst/>
        <a:uFillTx/>
        <a:latin typeface="+mj-lt"/>
        <a:ea typeface="+mj-ea"/>
        <a:cs typeface="+mj-cs"/>
        <a:sym typeface="Calibri"/>
      </a:defRPr>
    </a:lvl2pPr>
    <a:lvl3pPr marL="0" marR="0" indent="914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8AD0D5"/>
        </a:solidFill>
        <a:effectLst/>
        <a:uFillTx/>
        <a:latin typeface="+mj-lt"/>
        <a:ea typeface="+mj-ea"/>
        <a:cs typeface="+mj-cs"/>
        <a:sym typeface="Calibri"/>
      </a:defRPr>
    </a:lvl3pPr>
    <a:lvl4pPr marL="0" marR="0" indent="1371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8AD0D5"/>
        </a:solidFill>
        <a:effectLst/>
        <a:uFillTx/>
        <a:latin typeface="+mj-lt"/>
        <a:ea typeface="+mj-ea"/>
        <a:cs typeface="+mj-cs"/>
        <a:sym typeface="Calibri"/>
      </a:defRPr>
    </a:lvl4pPr>
    <a:lvl5pPr marL="0" marR="0" indent="1828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8AD0D5"/>
        </a:solidFill>
        <a:effectLst/>
        <a:uFillTx/>
        <a:latin typeface="+mj-lt"/>
        <a:ea typeface="+mj-ea"/>
        <a:cs typeface="+mj-cs"/>
        <a:sym typeface="Calibri"/>
      </a:defRPr>
    </a:lvl5pPr>
    <a:lvl6pPr marL="0" marR="0" indent="22860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8AD0D5"/>
        </a:solidFill>
        <a:effectLst/>
        <a:uFillTx/>
        <a:latin typeface="+mj-lt"/>
        <a:ea typeface="+mj-ea"/>
        <a:cs typeface="+mj-cs"/>
        <a:sym typeface="Calibri"/>
      </a:defRPr>
    </a:lvl6pPr>
    <a:lvl7pPr marL="0" marR="0" indent="2743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8AD0D5"/>
        </a:solidFill>
        <a:effectLst/>
        <a:uFillTx/>
        <a:latin typeface="+mj-lt"/>
        <a:ea typeface="+mj-ea"/>
        <a:cs typeface="+mj-cs"/>
        <a:sym typeface="Calibri"/>
      </a:defRPr>
    </a:lvl7pPr>
    <a:lvl8pPr marL="0" marR="0" indent="3200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8AD0D5"/>
        </a:solidFill>
        <a:effectLst/>
        <a:uFillTx/>
        <a:latin typeface="+mj-lt"/>
        <a:ea typeface="+mj-ea"/>
        <a:cs typeface="+mj-cs"/>
        <a:sym typeface="Calibri"/>
      </a:defRPr>
    </a:lvl8pPr>
    <a:lvl9pPr marL="0" marR="0" indent="3657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8AD0D5"/>
        </a:solidFill>
        <a:effectLst/>
        <a:uFillTx/>
        <a:latin typeface="+mj-lt"/>
        <a:ea typeface="+mj-ea"/>
        <a:cs typeface="+mj-cs"/>
        <a:sym typeface="Calibri"/>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Ref idx="major">
          <a:srgbClr val="8AD0D5"/>
        </a:fontRef>
        <a:srgbClr val="8AD0D5"/>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E3CACA"/>
          </a:solidFill>
        </a:fill>
      </a:tcStyle>
    </a:wholeTbl>
    <a:band2H>
      <a:tcTxStyle/>
      <a:tcStyle>
        <a:tcBdr/>
        <a:fill>
          <a:solidFill>
            <a:srgbClr val="F2E7E6"/>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C7B018BB-80A7-4F77-B60F-C8B233D01FF8}" styleName="">
    <a:tblBg/>
    <a:wholeTbl>
      <a:tcTxStyle b="off" i="off">
        <a:fontRef idx="major">
          <a:srgbClr val="8AD0D5"/>
        </a:fontRef>
        <a:srgbClr val="8AD0D5"/>
      </a:tcTxStyle>
      <a:tcStyle>
        <a:tcBdr>
          <a:left>
            <a:ln w="9525" cap="rnd">
              <a:solidFill>
                <a:schemeClr val="accent6"/>
              </a:solidFill>
              <a:prstDash val="solid"/>
              <a:round/>
            </a:ln>
          </a:left>
          <a:right>
            <a:ln w="9525" cap="rnd">
              <a:solidFill>
                <a:schemeClr val="accent6"/>
              </a:solidFill>
              <a:prstDash val="solid"/>
              <a:round/>
            </a:ln>
          </a:right>
          <a:top>
            <a:ln w="9525" cap="rnd">
              <a:solidFill>
                <a:schemeClr val="accent6"/>
              </a:solidFill>
              <a:prstDash val="solid"/>
              <a:round/>
            </a:ln>
          </a:top>
          <a:bottom>
            <a:ln w="9525" cap="rnd">
              <a:solidFill>
                <a:schemeClr val="accent6"/>
              </a:solidFill>
              <a:prstDash val="solid"/>
              <a:round/>
            </a:ln>
          </a:bottom>
          <a:insideH>
            <a:ln w="9525" cap="rnd">
              <a:solidFill>
                <a:schemeClr val="accent6"/>
              </a:solidFill>
              <a:prstDash val="solid"/>
              <a:round/>
            </a:ln>
          </a:insideH>
          <a:insideV>
            <a:ln w="9525" cap="rnd">
              <a:solidFill>
                <a:schemeClr val="accent6"/>
              </a:solidFill>
              <a:prstDash val="solid"/>
              <a:round/>
            </a:ln>
          </a:insideV>
        </a:tcBdr>
        <a:fill>
          <a:solidFill>
            <a:schemeClr val="accent6">
              <a:alpha val="40000"/>
            </a:schemeClr>
          </a:solidFill>
        </a:fill>
      </a:tcStyle>
    </a:wholeTbl>
    <a:band2H>
      <a:tcTxStyle/>
      <a:tcStyle>
        <a:tcBdr/>
        <a:fill>
          <a:solidFill>
            <a:srgbClr val="FFFFFF"/>
          </a:solidFill>
        </a:fill>
      </a:tcStyle>
    </a:band2H>
    <a:firstCol>
      <a:tcTxStyle b="on" i="off">
        <a:fontRef idx="major">
          <a:srgbClr val="8AD0D5"/>
        </a:fontRef>
        <a:srgbClr val="8AD0D5"/>
      </a:tcTxStyle>
      <a:tcStyle>
        <a:tcBdr>
          <a:left>
            <a:ln w="9525" cap="rnd">
              <a:solidFill>
                <a:schemeClr val="accent6"/>
              </a:solidFill>
              <a:prstDash val="solid"/>
              <a:round/>
            </a:ln>
          </a:left>
          <a:right>
            <a:ln w="19050" cap="rnd">
              <a:solidFill>
                <a:schemeClr val="accent6"/>
              </a:solidFill>
              <a:prstDash val="solid"/>
              <a:round/>
            </a:ln>
          </a:right>
          <a:top>
            <a:ln w="9525" cap="rnd">
              <a:solidFill>
                <a:schemeClr val="accent6"/>
              </a:solidFill>
              <a:prstDash val="solid"/>
              <a:round/>
            </a:ln>
          </a:top>
          <a:bottom>
            <a:ln w="9525" cap="rnd">
              <a:solidFill>
                <a:schemeClr val="accent6"/>
              </a:solidFill>
              <a:prstDash val="solid"/>
              <a:round/>
            </a:ln>
          </a:bottom>
          <a:insideH>
            <a:ln w="9525" cap="rnd">
              <a:solidFill>
                <a:schemeClr val="accent6"/>
              </a:solidFill>
              <a:prstDash val="solid"/>
              <a:round/>
            </a:ln>
          </a:insideH>
          <a:insideV>
            <a:ln w="9525" cap="rnd">
              <a:solidFill>
                <a:schemeClr val="accent6"/>
              </a:solidFill>
              <a:prstDash val="solid"/>
              <a:round/>
            </a:ln>
          </a:insideV>
        </a:tcBdr>
        <a:fill>
          <a:solidFill>
            <a:schemeClr val="accent6">
              <a:alpha val="40000"/>
            </a:schemeClr>
          </a:solidFill>
        </a:fill>
      </a:tcStyle>
    </a:firstCol>
    <a:lastRow>
      <a:tcTxStyle b="on" i="off">
        <a:fontRef idx="major">
          <a:srgbClr val="8AD0D5"/>
        </a:fontRef>
        <a:srgbClr val="8AD0D5"/>
      </a:tcTxStyle>
      <a:tcStyle>
        <a:tcBdr>
          <a:left>
            <a:ln w="12700" cap="flat">
              <a:noFill/>
              <a:miter lim="400000"/>
            </a:ln>
          </a:left>
          <a:right>
            <a:ln w="12700" cap="flat">
              <a:noFill/>
              <a:miter lim="400000"/>
            </a:ln>
          </a:right>
          <a:top>
            <a:ln w="19050" cap="rnd">
              <a:solidFill>
                <a:schemeClr val="accent6"/>
              </a:solidFill>
              <a:prstDash val="solid"/>
              <a:round/>
            </a:ln>
          </a:top>
          <a:bottom>
            <a:ln w="19050" cap="rnd">
              <a:solidFill>
                <a:schemeClr val="accent6"/>
              </a:solidFill>
              <a:prstDash val="solid"/>
              <a:round/>
            </a:ln>
          </a:bottom>
          <a:insideH>
            <a:ln w="12700" cap="flat">
              <a:noFill/>
              <a:miter lim="400000"/>
            </a:ln>
          </a:insideH>
          <a:insideV>
            <a:ln w="12700" cap="flat">
              <a:noFill/>
              <a:miter lim="400000"/>
            </a:ln>
          </a:insideV>
        </a:tcBdr>
        <a:fill>
          <a:noFill/>
        </a:fill>
      </a:tcStyle>
    </a:lastRow>
    <a:firstRow>
      <a:tcTxStyle b="on" i="off">
        <a:fontRef idx="major">
          <a:srgbClr val="FFFFFF"/>
        </a:fontRef>
        <a:srgbClr val="FFFFFF"/>
      </a:tcTxStyle>
      <a:tcStyle>
        <a:tcBdr>
          <a:left>
            <a:ln w="12700" cap="flat">
              <a:noFill/>
              <a:miter lim="400000"/>
            </a:ln>
          </a:left>
          <a:right>
            <a:ln w="12700" cap="flat">
              <a:noFill/>
              <a:miter lim="400000"/>
            </a:ln>
          </a:right>
          <a:top>
            <a:ln w="9525" cap="rnd">
              <a:solidFill>
                <a:schemeClr val="accent6"/>
              </a:solidFill>
              <a:prstDash val="solid"/>
              <a:round/>
            </a:ln>
          </a:top>
          <a:bottom>
            <a:ln w="19050" cap="rnd">
              <a:solidFill>
                <a:srgbClr val="FFFFFF"/>
              </a:solidFill>
              <a:prstDash val="solid"/>
              <a:round/>
            </a:ln>
          </a:bottom>
          <a:insideH>
            <a:ln w="12700" cap="flat">
              <a:noFill/>
              <a:miter lim="400000"/>
            </a:ln>
          </a:insideH>
          <a:insideV>
            <a:ln w="12700" cap="flat">
              <a:noFill/>
              <a:miter lim="400000"/>
            </a:ln>
          </a:insideV>
        </a:tcBdr>
        <a:fill>
          <a:solidFill>
            <a:schemeClr val="accent6"/>
          </a:solidFill>
        </a:fill>
      </a:tcStyle>
    </a:firstRow>
  </a:tblStyle>
  <a:tblStyle styleId="{EEE7283C-3CF3-47DC-8721-378D4A62B228}" styleName="">
    <a:tblBg/>
    <a:wholeTbl>
      <a:tcTxStyle b="off" i="off">
        <a:fontRef idx="major">
          <a:srgbClr val="8AD0D5"/>
        </a:fontRef>
        <a:srgbClr val="8AD0D5"/>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alpha val="20000"/>
            </a:schemeClr>
          </a:solidFill>
        </a:fill>
      </a:tcStyle>
    </a:wholeTbl>
    <a:band2H>
      <a:tcTxStyle/>
      <a:tcStyle>
        <a:tcBdr/>
        <a:fill>
          <a:solidFill>
            <a:srgbClr val="FFFFFF"/>
          </a:solidFill>
        </a:fill>
      </a:tcStyle>
    </a:band2H>
    <a:firstCol>
      <a:tcTxStyle b="on" i="off">
        <a:fontRef idx="major">
          <a:srgbClr val="8AD0D5"/>
        </a:fontRef>
        <a:srgbClr val="8AD0D5"/>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alpha val="20000"/>
            </a:schemeClr>
          </a:solidFill>
        </a:fill>
      </a:tcStyle>
    </a:firstCol>
    <a:lastRow>
      <a:tcTxStyle b="on" i="off">
        <a:fontRef idx="major">
          <a:srgbClr val="8AD0D5"/>
        </a:fontRef>
        <a:srgbClr val="8AD0D5"/>
      </a:tcTxStyle>
      <a:tcStyle>
        <a:tcBdr>
          <a:left>
            <a:ln w="12700" cap="flat">
              <a:noFill/>
              <a:miter lim="400000"/>
            </a:ln>
          </a:left>
          <a:right>
            <a:ln w="12700" cap="flat">
              <a:noFill/>
              <a:miter lim="400000"/>
            </a:ln>
          </a:right>
          <a:top>
            <a:ln w="12700" cap="flat">
              <a:solidFill>
                <a:schemeClr val="accent1"/>
              </a:solidFill>
              <a:prstDash val="solid"/>
              <a:round/>
            </a:ln>
          </a:top>
          <a:bottom>
            <a:ln w="12700" cap="flat">
              <a:solidFill>
                <a:schemeClr val="accent1"/>
              </a:solidFill>
              <a:prstDash val="solid"/>
              <a:round/>
            </a:ln>
          </a:bottom>
          <a:insideH>
            <a:ln w="12700" cap="flat">
              <a:noFill/>
              <a:miter lim="400000"/>
            </a:ln>
          </a:insideH>
          <a:insideV>
            <a:ln w="12700" cap="flat">
              <a:noFill/>
              <a:miter lim="400000"/>
            </a:ln>
          </a:insideV>
        </a:tcBdr>
        <a:fill>
          <a:noFill/>
        </a:fill>
      </a:tcStyle>
    </a:lastRow>
    <a:firstRow>
      <a:tcTxStyle b="on" i="off">
        <a:fontRef idx="major">
          <a:srgbClr val="8AD0D5"/>
        </a:fontRef>
        <a:srgbClr val="8AD0D5"/>
      </a:tcTxStyle>
      <a:tcStyle>
        <a:tcBdr>
          <a:left>
            <a:ln w="12700" cap="flat">
              <a:noFill/>
              <a:miter lim="400000"/>
            </a:ln>
          </a:left>
          <a:right>
            <a:ln w="12700" cap="flat">
              <a:noFill/>
              <a:miter lim="400000"/>
            </a:ln>
          </a:right>
          <a:top>
            <a:ln w="12700" cap="flat">
              <a:solidFill>
                <a:schemeClr val="accent1"/>
              </a:solidFill>
              <a:prstDash val="solid"/>
              <a:round/>
            </a:ln>
          </a:top>
          <a:bottom>
            <a:ln w="12700" cap="flat">
              <a:solidFill>
                <a:schemeClr val="accent1"/>
              </a:solidFill>
              <a:prstDash val="solid"/>
              <a:round/>
            </a:ln>
          </a:bottom>
          <a:insideH>
            <a:ln w="12700" cap="flat">
              <a:noFill/>
              <a:miter lim="400000"/>
            </a:ln>
          </a:insideH>
          <a:insideV>
            <a:ln w="12700" cap="flat">
              <a:noFill/>
              <a:miter lim="400000"/>
            </a:ln>
          </a:insideV>
        </a:tcBdr>
        <a:fill>
          <a:noFill/>
        </a:fill>
      </a:tcStyle>
    </a:firstRow>
  </a:tblStyle>
  <a:tblStyle styleId="{CF821DB8-F4EB-4A41-A1BA-3FCAFE7338EE}" styleName="">
    <a:tblBg/>
    <a:wholeTbl>
      <a:tcTxStyle b="off" i="off">
        <a:fontRef idx="major">
          <a:srgbClr val="8AD0D5"/>
        </a:fontRef>
        <a:srgbClr val="8AD0D5"/>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F5E5CB"/>
          </a:solidFill>
        </a:fill>
      </a:tcStyle>
    </a:wholeTbl>
    <a:band2H>
      <a:tcTxStyle/>
      <a:tcStyle>
        <a:tcBdr/>
        <a:fill>
          <a:solidFill>
            <a:srgbClr val="FAF3E7"/>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33BA23B1-9221-436E-865A-0063620EA4FD}" styleName="">
    <a:tblBg/>
    <a:wholeTbl>
      <a:tcTxStyle b="off" i="off">
        <a:fontRef idx="major">
          <a:srgbClr val="8AD0D5"/>
        </a:fontRef>
        <a:srgbClr val="8AD0D5"/>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ED1DE"/>
          </a:solidFill>
        </a:fill>
      </a:tcStyle>
    </a:wholeTbl>
    <a:band2H>
      <a:tcTxStyle/>
      <a:tcStyle>
        <a:tcBdr/>
        <a:fill>
          <a:solidFill>
            <a:srgbClr val="EFE9EF"/>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2708684C-4D16-4618-839F-0558EEFCDFE6}" styleName="">
    <a:tblBg/>
    <a:wholeTbl>
      <a:tcTxStyle b="off" i="off">
        <a:fontRef idx="major">
          <a:srgbClr val="8AD0D5"/>
        </a:fontRef>
        <a:srgbClr val="8AD0D5"/>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DF6F7"/>
          </a:solidFill>
        </a:fill>
      </a:tcStyle>
    </a:wholeTbl>
    <a:band2H>
      <a:tcTxStyle/>
      <a:tcStyle>
        <a:tcBdr/>
        <a:fill>
          <a:solidFill>
            <a:srgbClr val="FFFFFF"/>
          </a:solidFill>
        </a:fill>
      </a:tcStyle>
    </a:band2H>
    <a:firstCol>
      <a:tcTxStyle b="on" i="off">
        <a:fontRef idx="maj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Ref idx="major">
          <a:srgbClr val="8AD0D5"/>
        </a:fontRef>
        <a:srgbClr val="8AD0D5"/>
      </a:tcTxStyle>
      <a:tcStyle>
        <a:tcBdr>
          <a:left>
            <a:ln w="12700" cap="flat">
              <a:noFill/>
              <a:miter lim="400000"/>
            </a:ln>
          </a:left>
          <a:right>
            <a:ln w="12700" cap="flat">
              <a:noFill/>
              <a:miter lim="400000"/>
            </a:ln>
          </a:right>
          <a:top>
            <a:ln w="50800" cap="flat">
              <a:solidFill>
                <a:srgbClr val="8AD0D5"/>
              </a:solidFill>
              <a:prstDash val="solid"/>
              <a:round/>
            </a:ln>
          </a:top>
          <a:bottom>
            <a:ln w="25400" cap="flat">
              <a:solidFill>
                <a:srgbClr val="8AD0D5"/>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Ref idx="major">
          <a:srgbClr val="FFFFFF"/>
        </a:fontRef>
        <a:srgbClr val="FFFFFF"/>
      </a:tcTxStyle>
      <a:tcStyle>
        <a:tcBdr>
          <a:left>
            <a:ln w="12700" cap="flat">
              <a:noFill/>
              <a:miter lim="400000"/>
            </a:ln>
          </a:left>
          <a:right>
            <a:ln w="12700" cap="flat">
              <a:noFill/>
              <a:miter lim="400000"/>
            </a:ln>
          </a:right>
          <a:top>
            <a:ln w="25400" cap="flat">
              <a:solidFill>
                <a:srgbClr val="8AD0D5"/>
              </a:solidFill>
              <a:prstDash val="solid"/>
              <a:round/>
            </a:ln>
          </a:top>
          <a:bottom>
            <a:ln w="25400" cap="flat">
              <a:solidFill>
                <a:srgbClr val="8AD0D5"/>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37"/>
    <p:restoredTop sz="94690"/>
  </p:normalViewPr>
  <p:slideViewPr>
    <p:cSldViewPr snapToGrid="0">
      <p:cViewPr varScale="1">
        <p:scale>
          <a:sx n="119" d="100"/>
          <a:sy n="119" d="100"/>
        </p:scale>
        <p:origin x="768" y="48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_al__ma_Sayfas_.xlsx"/></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_al__ma_Sayfas_1.xlsx"/><Relationship Id="rId2" Type="http://schemas.microsoft.com/office/2011/relationships/chartColorStyle" Target="colors1.xml"/><Relationship Id="rId1" Type="http://schemas.microsoft.com/office/2011/relationships/chartStyle" Target="style1.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_al__ma_Sayfas_2.xlsx"/><Relationship Id="rId2" Type="http://schemas.microsoft.com/office/2011/relationships/chartColorStyle" Target="colors2.xml"/><Relationship Id="rId1" Type="http://schemas.microsoft.com/office/2011/relationships/chartStyle" Target="style2.xml"/></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_al__ma_Sayfas_3.xlsx"/></Relationships>
</file>

<file path=ppt/charts/_rels/chart5.xml.rels><?xml version="1.0" encoding="UTF-8" standalone="yes"?>
<Relationships xmlns="http://schemas.openxmlformats.org/package/2006/relationships"><Relationship Id="rId1" Type="http://schemas.openxmlformats.org/officeDocument/2006/relationships/package" Target="../embeddings/Microsoft_Excel__al__ma_Sayfas_4.xlsx"/></Relationships>
</file>

<file path=ppt/charts/_rels/chart6.xml.rels><?xml version="1.0" encoding="UTF-8" standalone="yes"?>
<Relationships xmlns="http://schemas.openxmlformats.org/package/2006/relationships"><Relationship Id="rId1" Type="http://schemas.openxmlformats.org/officeDocument/2006/relationships/package" Target="../embeddings/Microsoft_Excel__al__ma_Sayfas_5.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1"/>
  <c:lang val="tr-TR"/>
  <c:roundedCorners val="0"/>
  <c:style val="2"/>
  <c:chart>
    <c:autoTitleDeleted val="1"/>
    <c:plotArea>
      <c:layout>
        <c:manualLayout>
          <c:layoutTarget val="inner"/>
          <c:xMode val="edge"/>
          <c:yMode val="edge"/>
          <c:x val="6.72349E-2"/>
          <c:y val="5.0379500000000001E-2"/>
          <c:w val="0.92776499999999995"/>
          <c:h val="0.68057599999999996"/>
        </c:manualLayout>
      </c:layout>
      <c:barChart>
        <c:barDir val="col"/>
        <c:grouping val="clustered"/>
        <c:varyColors val="0"/>
        <c:ser>
          <c:idx val="0"/>
          <c:order val="0"/>
          <c:tx>
            <c:strRef>
              <c:f>Sheet1!$B$1</c:f>
            </c:strRef>
          </c:tx>
          <c:spPr>
            <a:solidFill>
              <a:schemeClr val="accent1"/>
            </a:solidFill>
            <a:ln w="6350" cap="flat">
              <a:solidFill>
                <a:srgbClr val="FFFFFF"/>
              </a:solidFill>
              <a:prstDash val="solid"/>
              <a:miter lim="400000"/>
            </a:ln>
            <a:effectLst/>
          </c:spPr>
          <c:invertIfNegative val="0"/>
          <c:cat>
            <c:strRef>
              <c:f>Sheet1!$A$2:$A$28</c:f>
              <c:strCache>
                <c:ptCount val="27"/>
                <c:pt idx="0">
                  <c:v>ENEN 101</c:v>
                </c:pt>
                <c:pt idx="1">
                  <c:v>ENEN 102</c:v>
                </c:pt>
                <c:pt idx="2">
                  <c:v>ENEN 401</c:v>
                </c:pt>
                <c:pt idx="3">
                  <c:v>ENIE 403</c:v>
                </c:pt>
                <c:pt idx="4">
                  <c:v>ENIE 430</c:v>
                </c:pt>
                <c:pt idx="5">
                  <c:v>IE 102</c:v>
                </c:pt>
                <c:pt idx="6">
                  <c:v>IE 108</c:v>
                </c:pt>
                <c:pt idx="7">
                  <c:v>IE 122</c:v>
                </c:pt>
                <c:pt idx="8">
                  <c:v>IE 202</c:v>
                </c:pt>
                <c:pt idx="9">
                  <c:v>IE 212</c:v>
                </c:pt>
                <c:pt idx="10">
                  <c:v>IE 291</c:v>
                </c:pt>
                <c:pt idx="11">
                  <c:v>IE 303</c:v>
                </c:pt>
                <c:pt idx="12">
                  <c:v>IE 304</c:v>
                </c:pt>
                <c:pt idx="13">
                  <c:v>IE 306</c:v>
                </c:pt>
                <c:pt idx="14">
                  <c:v>IE 312</c:v>
                </c:pt>
                <c:pt idx="15">
                  <c:v>IE 391</c:v>
                </c:pt>
                <c:pt idx="16">
                  <c:v>IE 412</c:v>
                </c:pt>
                <c:pt idx="17">
                  <c:v>IE 420</c:v>
                </c:pt>
                <c:pt idx="18">
                  <c:v>IE 442</c:v>
                </c:pt>
                <c:pt idx="19">
                  <c:v>IE 490</c:v>
                </c:pt>
                <c:pt idx="20">
                  <c:v>IE 491</c:v>
                </c:pt>
                <c:pt idx="21">
                  <c:v>IE 492</c:v>
                </c:pt>
                <c:pt idx="22">
                  <c:v>MATH 102</c:v>
                </c:pt>
                <c:pt idx="23">
                  <c:v>MATH 201</c:v>
                </c:pt>
                <c:pt idx="24">
                  <c:v>MATH 202</c:v>
                </c:pt>
                <c:pt idx="25">
                  <c:v>MATH 210</c:v>
                </c:pt>
                <c:pt idx="26">
                  <c:v>MATH 300</c:v>
                </c:pt>
              </c:strCache>
            </c:strRef>
          </c:cat>
          <c:val>
            <c:numRef>
              <c:f>Sheet1!$B$2:$B$28</c:f>
              <c:numCache>
                <c:formatCode>General</c:formatCode>
                <c:ptCount val="27"/>
                <c:pt idx="0">
                  <c:v>100</c:v>
                </c:pt>
                <c:pt idx="1">
                  <c:v>84.64</c:v>
                </c:pt>
                <c:pt idx="2">
                  <c:v>83</c:v>
                </c:pt>
                <c:pt idx="3">
                  <c:v>91.37</c:v>
                </c:pt>
                <c:pt idx="4">
                  <c:v>90.1</c:v>
                </c:pt>
                <c:pt idx="5">
                  <c:v>87.5</c:v>
                </c:pt>
                <c:pt idx="6">
                  <c:v>81.739999999999995</c:v>
                </c:pt>
                <c:pt idx="7">
                  <c:v>81.05</c:v>
                </c:pt>
                <c:pt idx="8">
                  <c:v>89.9</c:v>
                </c:pt>
                <c:pt idx="9">
                  <c:v>95</c:v>
                </c:pt>
                <c:pt idx="10">
                  <c:v>83.33</c:v>
                </c:pt>
                <c:pt idx="11">
                  <c:v>62.5</c:v>
                </c:pt>
                <c:pt idx="12">
                  <c:v>81.150000000000006</c:v>
                </c:pt>
                <c:pt idx="13">
                  <c:v>76.819999999999993</c:v>
                </c:pt>
                <c:pt idx="14">
                  <c:v>74.11</c:v>
                </c:pt>
                <c:pt idx="15">
                  <c:v>86.72</c:v>
                </c:pt>
                <c:pt idx="16">
                  <c:v>92.81</c:v>
                </c:pt>
                <c:pt idx="17">
                  <c:v>70</c:v>
                </c:pt>
                <c:pt idx="18">
                  <c:v>87.5</c:v>
                </c:pt>
                <c:pt idx="19">
                  <c:v>100</c:v>
                </c:pt>
                <c:pt idx="20">
                  <c:v>70</c:v>
                </c:pt>
                <c:pt idx="21">
                  <c:v>86</c:v>
                </c:pt>
                <c:pt idx="22">
                  <c:v>89</c:v>
                </c:pt>
                <c:pt idx="23">
                  <c:v>70</c:v>
                </c:pt>
                <c:pt idx="24">
                  <c:v>89</c:v>
                </c:pt>
                <c:pt idx="25">
                  <c:v>78.28</c:v>
                </c:pt>
                <c:pt idx="26">
                  <c:v>85</c:v>
                </c:pt>
              </c:numCache>
            </c:numRef>
          </c:val>
          <c:extLst>
            <c:ext xmlns:c16="http://schemas.microsoft.com/office/drawing/2014/chart" uri="{C3380CC4-5D6E-409C-BE32-E72D297353CC}">
              <c16:uniqueId val="{00000000-828E-8C47-B6DD-1958D7499C11}"/>
            </c:ext>
          </c:extLst>
        </c:ser>
        <c:dLbls>
          <c:showLegendKey val="0"/>
          <c:showVal val="0"/>
          <c:showCatName val="0"/>
          <c:showSerName val="0"/>
          <c:showPercent val="0"/>
          <c:showBubbleSize val="0"/>
        </c:dLbls>
        <c:gapWidth val="150"/>
        <c:axId val="2094734552"/>
        <c:axId val="2094734553"/>
      </c:barChart>
      <c:catAx>
        <c:axId val="2094734552"/>
        <c:scaling>
          <c:orientation val="minMax"/>
        </c:scaling>
        <c:delete val="0"/>
        <c:axPos val="b"/>
        <c:numFmt formatCode="General" sourceLinked="0"/>
        <c:majorTickMark val="out"/>
        <c:minorTickMark val="none"/>
        <c:tickLblPos val="low"/>
        <c:spPr>
          <a:ln w="12700" cap="rnd">
            <a:solidFill>
              <a:srgbClr val="B0DDE0"/>
            </a:solidFill>
            <a:prstDash val="solid"/>
            <a:round/>
          </a:ln>
        </c:spPr>
        <c:txPr>
          <a:bodyPr rot="-5400000"/>
          <a:lstStyle/>
          <a:p>
            <a:pPr>
              <a:defRPr sz="1100" b="0" i="0" u="none" strike="noStrike">
                <a:solidFill>
                  <a:srgbClr val="000000"/>
                </a:solidFill>
                <a:latin typeface="Calibri"/>
              </a:defRPr>
            </a:pPr>
            <a:endParaRPr lang="tr-TR"/>
          </a:p>
        </c:txPr>
        <c:crossAx val="2094734553"/>
        <c:crosses val="autoZero"/>
        <c:auto val="1"/>
        <c:lblAlgn val="ctr"/>
        <c:lblOffset val="100"/>
        <c:noMultiLvlLbl val="1"/>
      </c:catAx>
      <c:valAx>
        <c:axId val="2094734553"/>
        <c:scaling>
          <c:orientation val="minMax"/>
        </c:scaling>
        <c:delete val="0"/>
        <c:axPos val="l"/>
        <c:majorGridlines>
          <c:spPr>
            <a:ln w="12700" cap="rnd">
              <a:solidFill>
                <a:srgbClr val="B0DDE0"/>
              </a:solidFill>
              <a:prstDash val="solid"/>
              <a:round/>
            </a:ln>
          </c:spPr>
        </c:majorGridlines>
        <c:numFmt formatCode="General" sourceLinked="0"/>
        <c:majorTickMark val="out"/>
        <c:minorTickMark val="none"/>
        <c:tickLblPos val="nextTo"/>
        <c:spPr>
          <a:ln w="12700" cap="rnd">
            <a:solidFill>
              <a:srgbClr val="B0DDE0"/>
            </a:solidFill>
            <a:prstDash val="solid"/>
            <a:round/>
          </a:ln>
        </c:spPr>
        <c:txPr>
          <a:bodyPr rot="0"/>
          <a:lstStyle/>
          <a:p>
            <a:pPr>
              <a:defRPr sz="1300" b="0" i="0" u="none" strike="noStrike">
                <a:solidFill>
                  <a:srgbClr val="000000"/>
                </a:solidFill>
                <a:latin typeface="Calibri"/>
              </a:defRPr>
            </a:pPr>
            <a:endParaRPr lang="tr-TR"/>
          </a:p>
        </c:txPr>
        <c:crossAx val="2094734552"/>
        <c:crosses val="autoZero"/>
        <c:crossBetween val="between"/>
        <c:majorUnit val="25"/>
        <c:minorUnit val="12.5"/>
      </c:valAx>
      <c:spPr>
        <a:noFill/>
        <a:ln w="12700" cap="flat">
          <a:noFill/>
          <a:miter lim="400000"/>
        </a:ln>
        <a:effectLst/>
      </c:spPr>
    </c:plotArea>
    <c:plotVisOnly val="1"/>
    <c:dispBlanksAs val="gap"/>
    <c:showDLblsOverMax val="1"/>
  </c:chart>
  <c:spPr>
    <a:noFill/>
    <a:ln>
      <a:noFill/>
    </a:ln>
    <a:effectLst/>
  </c:sp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1"/>
  <c:lang val="tr-T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8.1788799999999995E-2"/>
          <c:y val="6.2729999999999994E-2"/>
          <c:w val="0.91321099999999999"/>
          <c:h val="0.627417"/>
        </c:manualLayout>
      </c:layout>
      <c:barChart>
        <c:barDir val="col"/>
        <c:grouping val="clustered"/>
        <c:varyColors val="0"/>
        <c:ser>
          <c:idx val="0"/>
          <c:order val="0"/>
          <c:tx>
            <c:strRef>
              <c:f>Sheet1!$B$1</c:f>
            </c:strRef>
          </c:tx>
          <c:spPr>
            <a:solidFill>
              <a:schemeClr val="accent1"/>
            </a:solidFill>
            <a:ln>
              <a:noFill/>
            </a:ln>
            <a:effectLst/>
          </c:spPr>
          <c:invertIfNegative val="0"/>
          <c:dLbls>
            <c:delete val="1"/>
          </c:dLbls>
          <c:cat>
            <c:strRef>
              <c:f>Sheet1!$A$2:$A$41</c:f>
              <c:strCache>
                <c:ptCount val="40"/>
                <c:pt idx="0">
                  <c:v>ENEN 101</c:v>
                </c:pt>
                <c:pt idx="1">
                  <c:v>ENEN 102</c:v>
                </c:pt>
                <c:pt idx="2">
                  <c:v>ENIE 401</c:v>
                </c:pt>
                <c:pt idx="3">
                  <c:v>ENIE 403</c:v>
                </c:pt>
                <c:pt idx="4">
                  <c:v>ENEN 102</c:v>
                </c:pt>
                <c:pt idx="5">
                  <c:v>IE 420</c:v>
                </c:pt>
                <c:pt idx="6">
                  <c:v>IE 442</c:v>
                </c:pt>
                <c:pt idx="7">
                  <c:v>MATH 102</c:v>
                </c:pt>
                <c:pt idx="8">
                  <c:v>IE 122</c:v>
                </c:pt>
                <c:pt idx="9">
                  <c:v>GEN 200</c:v>
                </c:pt>
                <c:pt idx="10">
                  <c:v>IE 304</c:v>
                </c:pt>
                <c:pt idx="11">
                  <c:v>IE 492b</c:v>
                </c:pt>
                <c:pt idx="12">
                  <c:v>GEN 404</c:v>
                </c:pt>
                <c:pt idx="13">
                  <c:v>IE 490a</c:v>
                </c:pt>
                <c:pt idx="14">
                  <c:v>GEN 401</c:v>
                </c:pt>
                <c:pt idx="15">
                  <c:v>GEN 402</c:v>
                </c:pt>
                <c:pt idx="16">
                  <c:v>IE 412b</c:v>
                </c:pt>
                <c:pt idx="17">
                  <c:v>IE 420</c:v>
                </c:pt>
                <c:pt idx="18">
                  <c:v>IE 492b</c:v>
                </c:pt>
                <c:pt idx="19">
                  <c:v>MATH 300</c:v>
                </c:pt>
                <c:pt idx="20">
                  <c:v>ENEN 102</c:v>
                </c:pt>
                <c:pt idx="21">
                  <c:v>ENEN 401</c:v>
                </c:pt>
                <c:pt idx="22">
                  <c:v>ENIE 430</c:v>
                </c:pt>
                <c:pt idx="23">
                  <c:v>IE 291</c:v>
                </c:pt>
                <c:pt idx="24">
                  <c:v>IE 303</c:v>
                </c:pt>
                <c:pt idx="25">
                  <c:v>IE 306</c:v>
                </c:pt>
                <c:pt idx="26">
                  <c:v>IE 312</c:v>
                </c:pt>
                <c:pt idx="27">
                  <c:v>IE 391</c:v>
                </c:pt>
                <c:pt idx="28">
                  <c:v>IE 492b</c:v>
                </c:pt>
                <c:pt idx="29">
                  <c:v>IE 492c</c:v>
                </c:pt>
                <c:pt idx="30">
                  <c:v>IE 420</c:v>
                </c:pt>
                <c:pt idx="31">
                  <c:v>MATH 202</c:v>
                </c:pt>
                <c:pt idx="32">
                  <c:v>IE 102</c:v>
                </c:pt>
                <c:pt idx="33">
                  <c:v>IE 108</c:v>
                </c:pt>
                <c:pt idx="34">
                  <c:v>IE 202b</c:v>
                </c:pt>
                <c:pt idx="35">
                  <c:v>IE 212a</c:v>
                </c:pt>
                <c:pt idx="36">
                  <c:v>IE 212b</c:v>
                </c:pt>
                <c:pt idx="37">
                  <c:v>IE 491c</c:v>
                </c:pt>
                <c:pt idx="38">
                  <c:v>MATH 201</c:v>
                </c:pt>
                <c:pt idx="39">
                  <c:v>MATH 210</c:v>
                </c:pt>
              </c:strCache>
            </c:strRef>
          </c:cat>
          <c:val>
            <c:numRef>
              <c:f>Sheet1!$B$2:$B$41</c:f>
              <c:numCache>
                <c:formatCode>General</c:formatCode>
                <c:ptCount val="40"/>
                <c:pt idx="0">
                  <c:v>100</c:v>
                </c:pt>
                <c:pt idx="1">
                  <c:v>86.46</c:v>
                </c:pt>
                <c:pt idx="2">
                  <c:v>90.64</c:v>
                </c:pt>
                <c:pt idx="3">
                  <c:v>90.85</c:v>
                </c:pt>
                <c:pt idx="4">
                  <c:v>84</c:v>
                </c:pt>
                <c:pt idx="5">
                  <c:v>25</c:v>
                </c:pt>
                <c:pt idx="6">
                  <c:v>87.5</c:v>
                </c:pt>
                <c:pt idx="7">
                  <c:v>89</c:v>
                </c:pt>
                <c:pt idx="8">
                  <c:v>79.11</c:v>
                </c:pt>
                <c:pt idx="9">
                  <c:v>84.72</c:v>
                </c:pt>
                <c:pt idx="10">
                  <c:v>81.53</c:v>
                </c:pt>
                <c:pt idx="11">
                  <c:v>100</c:v>
                </c:pt>
                <c:pt idx="12">
                  <c:v>89.05</c:v>
                </c:pt>
                <c:pt idx="13">
                  <c:v>100</c:v>
                </c:pt>
                <c:pt idx="14">
                  <c:v>85.67</c:v>
                </c:pt>
                <c:pt idx="15">
                  <c:v>90.45</c:v>
                </c:pt>
                <c:pt idx="16">
                  <c:v>92.25</c:v>
                </c:pt>
                <c:pt idx="17">
                  <c:v>98</c:v>
                </c:pt>
                <c:pt idx="18">
                  <c:v>96.67</c:v>
                </c:pt>
                <c:pt idx="19">
                  <c:v>85</c:v>
                </c:pt>
                <c:pt idx="20">
                  <c:v>85</c:v>
                </c:pt>
                <c:pt idx="21">
                  <c:v>74.349999999999994</c:v>
                </c:pt>
                <c:pt idx="22">
                  <c:v>90</c:v>
                </c:pt>
                <c:pt idx="23">
                  <c:v>83.33</c:v>
                </c:pt>
                <c:pt idx="24">
                  <c:v>62.08</c:v>
                </c:pt>
                <c:pt idx="25">
                  <c:v>77.5</c:v>
                </c:pt>
                <c:pt idx="26">
                  <c:v>73.75</c:v>
                </c:pt>
                <c:pt idx="27">
                  <c:v>87.5</c:v>
                </c:pt>
                <c:pt idx="28">
                  <c:v>100</c:v>
                </c:pt>
                <c:pt idx="29">
                  <c:v>70</c:v>
                </c:pt>
                <c:pt idx="30">
                  <c:v>84.77</c:v>
                </c:pt>
                <c:pt idx="31">
                  <c:v>90</c:v>
                </c:pt>
                <c:pt idx="32">
                  <c:v>85</c:v>
                </c:pt>
                <c:pt idx="33">
                  <c:v>81.72</c:v>
                </c:pt>
                <c:pt idx="34">
                  <c:v>89.9</c:v>
                </c:pt>
                <c:pt idx="35">
                  <c:v>89.79</c:v>
                </c:pt>
                <c:pt idx="36">
                  <c:v>100</c:v>
                </c:pt>
                <c:pt idx="37">
                  <c:v>50</c:v>
                </c:pt>
                <c:pt idx="38">
                  <c:v>70</c:v>
                </c:pt>
                <c:pt idx="39">
                  <c:v>76.13</c:v>
                </c:pt>
              </c:numCache>
            </c:numRef>
          </c:val>
          <c:extLst>
            <c:ext xmlns:c16="http://schemas.microsoft.com/office/drawing/2014/chart" uri="{C3380CC4-5D6E-409C-BE32-E72D297353CC}">
              <c16:uniqueId val="{00000000-3328-974C-8C45-24C7CC8F20A7}"/>
            </c:ext>
          </c:extLst>
        </c:ser>
        <c:ser>
          <c:idx val="1"/>
          <c:order val="1"/>
          <c:tx>
            <c:strRef>
              <c:f>Sheet1!$C$1</c:f>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tr-TR"/>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Sheet1!$A$2:$A$41</c:f>
              <c:strCache>
                <c:ptCount val="40"/>
                <c:pt idx="0">
                  <c:v>ENEN 101</c:v>
                </c:pt>
                <c:pt idx="1">
                  <c:v>ENEN 102</c:v>
                </c:pt>
                <c:pt idx="2">
                  <c:v>ENIE 401</c:v>
                </c:pt>
                <c:pt idx="3">
                  <c:v>ENIE 403</c:v>
                </c:pt>
                <c:pt idx="4">
                  <c:v>ENEN 102</c:v>
                </c:pt>
                <c:pt idx="5">
                  <c:v>IE 420</c:v>
                </c:pt>
                <c:pt idx="6">
                  <c:v>IE 442</c:v>
                </c:pt>
                <c:pt idx="7">
                  <c:v>MATH 102</c:v>
                </c:pt>
                <c:pt idx="8">
                  <c:v>IE 122</c:v>
                </c:pt>
                <c:pt idx="9">
                  <c:v>GEN 200</c:v>
                </c:pt>
                <c:pt idx="10">
                  <c:v>IE 304</c:v>
                </c:pt>
                <c:pt idx="11">
                  <c:v>IE 492b</c:v>
                </c:pt>
                <c:pt idx="12">
                  <c:v>GEN 404</c:v>
                </c:pt>
                <c:pt idx="13">
                  <c:v>IE 490a</c:v>
                </c:pt>
                <c:pt idx="14">
                  <c:v>GEN 401</c:v>
                </c:pt>
                <c:pt idx="15">
                  <c:v>GEN 402</c:v>
                </c:pt>
                <c:pt idx="16">
                  <c:v>IE 412b</c:v>
                </c:pt>
                <c:pt idx="17">
                  <c:v>IE 420</c:v>
                </c:pt>
                <c:pt idx="18">
                  <c:v>IE 492b</c:v>
                </c:pt>
                <c:pt idx="19">
                  <c:v>MATH 300</c:v>
                </c:pt>
                <c:pt idx="20">
                  <c:v>ENEN 102</c:v>
                </c:pt>
                <c:pt idx="21">
                  <c:v>ENEN 401</c:v>
                </c:pt>
                <c:pt idx="22">
                  <c:v>ENIE 430</c:v>
                </c:pt>
                <c:pt idx="23">
                  <c:v>IE 291</c:v>
                </c:pt>
                <c:pt idx="24">
                  <c:v>IE 303</c:v>
                </c:pt>
                <c:pt idx="25">
                  <c:v>IE 306</c:v>
                </c:pt>
                <c:pt idx="26">
                  <c:v>IE 312</c:v>
                </c:pt>
                <c:pt idx="27">
                  <c:v>IE 391</c:v>
                </c:pt>
                <c:pt idx="28">
                  <c:v>IE 492b</c:v>
                </c:pt>
                <c:pt idx="29">
                  <c:v>IE 492c</c:v>
                </c:pt>
                <c:pt idx="30">
                  <c:v>IE 420</c:v>
                </c:pt>
                <c:pt idx="31">
                  <c:v>MATH 202</c:v>
                </c:pt>
                <c:pt idx="32">
                  <c:v>IE 102</c:v>
                </c:pt>
                <c:pt idx="33">
                  <c:v>IE 108</c:v>
                </c:pt>
                <c:pt idx="34">
                  <c:v>IE 202b</c:v>
                </c:pt>
                <c:pt idx="35">
                  <c:v>IE 212a</c:v>
                </c:pt>
                <c:pt idx="36">
                  <c:v>IE 212b</c:v>
                </c:pt>
                <c:pt idx="37">
                  <c:v>IE 491c</c:v>
                </c:pt>
                <c:pt idx="38">
                  <c:v>MATH 201</c:v>
                </c:pt>
                <c:pt idx="39">
                  <c:v>MATH 210</c:v>
                </c:pt>
              </c:strCache>
            </c:strRef>
          </c:cat>
          <c:val>
            <c:numRef>
              <c:f>Sheet1!$C$2:$C$41</c:f>
            </c:numRef>
          </c:val>
          <c:extLst>
            <c:ext xmlns:c16="http://schemas.microsoft.com/office/drawing/2014/chart" uri="{C3380CC4-5D6E-409C-BE32-E72D297353CC}">
              <c16:uniqueId val="{00000001-3328-974C-8C45-24C7CC8F20A7}"/>
            </c:ext>
          </c:extLst>
        </c:ser>
        <c:ser>
          <c:idx val="2"/>
          <c:order val="2"/>
          <c:tx>
            <c:strRef>
              <c:f>Sheet1!$D$1</c:f>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tr-TR"/>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Sheet1!$A$2:$A$41</c:f>
              <c:strCache>
                <c:ptCount val="40"/>
                <c:pt idx="0">
                  <c:v>ENEN 101</c:v>
                </c:pt>
                <c:pt idx="1">
                  <c:v>ENEN 102</c:v>
                </c:pt>
                <c:pt idx="2">
                  <c:v>ENIE 401</c:v>
                </c:pt>
                <c:pt idx="3">
                  <c:v>ENIE 403</c:v>
                </c:pt>
                <c:pt idx="4">
                  <c:v>ENEN 102</c:v>
                </c:pt>
                <c:pt idx="5">
                  <c:v>IE 420</c:v>
                </c:pt>
                <c:pt idx="6">
                  <c:v>IE 442</c:v>
                </c:pt>
                <c:pt idx="7">
                  <c:v>MATH 102</c:v>
                </c:pt>
                <c:pt idx="8">
                  <c:v>IE 122</c:v>
                </c:pt>
                <c:pt idx="9">
                  <c:v>GEN 200</c:v>
                </c:pt>
                <c:pt idx="10">
                  <c:v>IE 304</c:v>
                </c:pt>
                <c:pt idx="11">
                  <c:v>IE 492b</c:v>
                </c:pt>
                <c:pt idx="12">
                  <c:v>GEN 404</c:v>
                </c:pt>
                <c:pt idx="13">
                  <c:v>IE 490a</c:v>
                </c:pt>
                <c:pt idx="14">
                  <c:v>GEN 401</c:v>
                </c:pt>
                <c:pt idx="15">
                  <c:v>GEN 402</c:v>
                </c:pt>
                <c:pt idx="16">
                  <c:v>IE 412b</c:v>
                </c:pt>
                <c:pt idx="17">
                  <c:v>IE 420</c:v>
                </c:pt>
                <c:pt idx="18">
                  <c:v>IE 492b</c:v>
                </c:pt>
                <c:pt idx="19">
                  <c:v>MATH 300</c:v>
                </c:pt>
                <c:pt idx="20">
                  <c:v>ENEN 102</c:v>
                </c:pt>
                <c:pt idx="21">
                  <c:v>ENEN 401</c:v>
                </c:pt>
                <c:pt idx="22">
                  <c:v>ENIE 430</c:v>
                </c:pt>
                <c:pt idx="23">
                  <c:v>IE 291</c:v>
                </c:pt>
                <c:pt idx="24">
                  <c:v>IE 303</c:v>
                </c:pt>
                <c:pt idx="25">
                  <c:v>IE 306</c:v>
                </c:pt>
                <c:pt idx="26">
                  <c:v>IE 312</c:v>
                </c:pt>
                <c:pt idx="27">
                  <c:v>IE 391</c:v>
                </c:pt>
                <c:pt idx="28">
                  <c:v>IE 492b</c:v>
                </c:pt>
                <c:pt idx="29">
                  <c:v>IE 492c</c:v>
                </c:pt>
                <c:pt idx="30">
                  <c:v>IE 420</c:v>
                </c:pt>
                <c:pt idx="31">
                  <c:v>MATH 202</c:v>
                </c:pt>
                <c:pt idx="32">
                  <c:v>IE 102</c:v>
                </c:pt>
                <c:pt idx="33">
                  <c:v>IE 108</c:v>
                </c:pt>
                <c:pt idx="34">
                  <c:v>IE 202b</c:v>
                </c:pt>
                <c:pt idx="35">
                  <c:v>IE 212a</c:v>
                </c:pt>
                <c:pt idx="36">
                  <c:v>IE 212b</c:v>
                </c:pt>
                <c:pt idx="37">
                  <c:v>IE 491c</c:v>
                </c:pt>
                <c:pt idx="38">
                  <c:v>MATH 201</c:v>
                </c:pt>
                <c:pt idx="39">
                  <c:v>MATH 210</c:v>
                </c:pt>
              </c:strCache>
            </c:strRef>
          </c:cat>
          <c:val>
            <c:numRef>
              <c:f>Sheet1!$D$2:$D$41</c:f>
            </c:numRef>
          </c:val>
          <c:extLst>
            <c:ext xmlns:c16="http://schemas.microsoft.com/office/drawing/2014/chart" uri="{C3380CC4-5D6E-409C-BE32-E72D297353CC}">
              <c16:uniqueId val="{00000002-3328-974C-8C45-24C7CC8F20A7}"/>
            </c:ext>
          </c:extLst>
        </c:ser>
        <c:ser>
          <c:idx val="3"/>
          <c:order val="3"/>
          <c:tx>
            <c:strRef>
              <c:f>Sheet1!$E$1</c:f>
            </c:strRef>
          </c:tx>
          <c:spPr>
            <a:solidFill>
              <a:schemeClr val="accent4"/>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tr-TR"/>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Sheet1!$A$2:$A$41</c:f>
              <c:strCache>
                <c:ptCount val="40"/>
                <c:pt idx="0">
                  <c:v>ENEN 101</c:v>
                </c:pt>
                <c:pt idx="1">
                  <c:v>ENEN 102</c:v>
                </c:pt>
                <c:pt idx="2">
                  <c:v>ENIE 401</c:v>
                </c:pt>
                <c:pt idx="3">
                  <c:v>ENIE 403</c:v>
                </c:pt>
                <c:pt idx="4">
                  <c:v>ENEN 102</c:v>
                </c:pt>
                <c:pt idx="5">
                  <c:v>IE 420</c:v>
                </c:pt>
                <c:pt idx="6">
                  <c:v>IE 442</c:v>
                </c:pt>
                <c:pt idx="7">
                  <c:v>MATH 102</c:v>
                </c:pt>
                <c:pt idx="8">
                  <c:v>IE 122</c:v>
                </c:pt>
                <c:pt idx="9">
                  <c:v>GEN 200</c:v>
                </c:pt>
                <c:pt idx="10">
                  <c:v>IE 304</c:v>
                </c:pt>
                <c:pt idx="11">
                  <c:v>IE 492b</c:v>
                </c:pt>
                <c:pt idx="12">
                  <c:v>GEN 404</c:v>
                </c:pt>
                <c:pt idx="13">
                  <c:v>IE 490a</c:v>
                </c:pt>
                <c:pt idx="14">
                  <c:v>GEN 401</c:v>
                </c:pt>
                <c:pt idx="15">
                  <c:v>GEN 402</c:v>
                </c:pt>
                <c:pt idx="16">
                  <c:v>IE 412b</c:v>
                </c:pt>
                <c:pt idx="17">
                  <c:v>IE 420</c:v>
                </c:pt>
                <c:pt idx="18">
                  <c:v>IE 492b</c:v>
                </c:pt>
                <c:pt idx="19">
                  <c:v>MATH 300</c:v>
                </c:pt>
                <c:pt idx="20">
                  <c:v>ENEN 102</c:v>
                </c:pt>
                <c:pt idx="21">
                  <c:v>ENEN 401</c:v>
                </c:pt>
                <c:pt idx="22">
                  <c:v>ENIE 430</c:v>
                </c:pt>
                <c:pt idx="23">
                  <c:v>IE 291</c:v>
                </c:pt>
                <c:pt idx="24">
                  <c:v>IE 303</c:v>
                </c:pt>
                <c:pt idx="25">
                  <c:v>IE 306</c:v>
                </c:pt>
                <c:pt idx="26">
                  <c:v>IE 312</c:v>
                </c:pt>
                <c:pt idx="27">
                  <c:v>IE 391</c:v>
                </c:pt>
                <c:pt idx="28">
                  <c:v>IE 492b</c:v>
                </c:pt>
                <c:pt idx="29">
                  <c:v>IE 492c</c:v>
                </c:pt>
                <c:pt idx="30">
                  <c:v>IE 420</c:v>
                </c:pt>
                <c:pt idx="31">
                  <c:v>MATH 202</c:v>
                </c:pt>
                <c:pt idx="32">
                  <c:v>IE 102</c:v>
                </c:pt>
                <c:pt idx="33">
                  <c:v>IE 108</c:v>
                </c:pt>
                <c:pt idx="34">
                  <c:v>IE 202b</c:v>
                </c:pt>
                <c:pt idx="35">
                  <c:v>IE 212a</c:v>
                </c:pt>
                <c:pt idx="36">
                  <c:v>IE 212b</c:v>
                </c:pt>
                <c:pt idx="37">
                  <c:v>IE 491c</c:v>
                </c:pt>
                <c:pt idx="38">
                  <c:v>MATH 201</c:v>
                </c:pt>
                <c:pt idx="39">
                  <c:v>MATH 210</c:v>
                </c:pt>
              </c:strCache>
            </c:strRef>
          </c:cat>
          <c:val>
            <c:numRef>
              <c:f>Sheet1!$E$2:$E$41</c:f>
            </c:numRef>
          </c:val>
          <c:extLst>
            <c:ext xmlns:c16="http://schemas.microsoft.com/office/drawing/2014/chart" uri="{C3380CC4-5D6E-409C-BE32-E72D297353CC}">
              <c16:uniqueId val="{00000003-3328-974C-8C45-24C7CC8F20A7}"/>
            </c:ext>
          </c:extLst>
        </c:ser>
        <c:dLbls>
          <c:dLblPos val="inEnd"/>
          <c:showLegendKey val="0"/>
          <c:showVal val="1"/>
          <c:showCatName val="0"/>
          <c:showSerName val="0"/>
          <c:showPercent val="0"/>
          <c:showBubbleSize val="0"/>
        </c:dLbls>
        <c:gapWidth val="219"/>
        <c:overlap val="-27"/>
        <c:axId val="2094734552"/>
        <c:axId val="2094734553"/>
      </c:barChart>
      <c:catAx>
        <c:axId val="2094734552"/>
        <c:scaling>
          <c:orientation val="minMax"/>
        </c:scaling>
        <c:delete val="0"/>
        <c:axPos val="b"/>
        <c:numFmt formatCode="General" sourceLinked="0"/>
        <c:majorTickMark val="none"/>
        <c:minorTickMark val="none"/>
        <c:tickLblPos val="low"/>
        <c:spPr>
          <a:noFill/>
          <a:ln w="9525" cap="flat" cmpd="sng" algn="ctr">
            <a:solidFill>
              <a:schemeClr val="tx1">
                <a:lumMod val="15000"/>
                <a:lumOff val="85000"/>
              </a:schemeClr>
            </a:solidFill>
            <a:round/>
          </a:ln>
          <a:effectLst/>
        </c:spPr>
        <c:txPr>
          <a:bodyPr rot="-5400000" spcFirstLastPara="1" vertOverflow="ellipsis" wrap="square" anchor="ctr" anchorCtr="1"/>
          <a:lstStyle/>
          <a:p>
            <a:pPr>
              <a:defRPr sz="1000" b="0" i="0" u="none" strike="noStrike" kern="1200" baseline="0">
                <a:solidFill>
                  <a:schemeClr val="tx2">
                    <a:lumMod val="50000"/>
                  </a:schemeClr>
                </a:solidFill>
                <a:latin typeface="+mn-lt"/>
                <a:ea typeface="+mn-ea"/>
                <a:cs typeface="+mn-cs"/>
              </a:defRPr>
            </a:pPr>
            <a:endParaRPr lang="tr-TR"/>
          </a:p>
        </c:txPr>
        <c:crossAx val="2094734553"/>
        <c:crosses val="autoZero"/>
        <c:auto val="1"/>
        <c:lblAlgn val="ctr"/>
        <c:lblOffset val="100"/>
        <c:noMultiLvlLbl val="1"/>
      </c:catAx>
      <c:valAx>
        <c:axId val="2094734553"/>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0"/>
        <c:majorTickMark val="none"/>
        <c:minorTickMark val="none"/>
        <c:tickLblPos val="nextTo"/>
        <c:spPr>
          <a:noFill/>
          <a:ln>
            <a:noFill/>
          </a:ln>
          <a:effectLst/>
        </c:spPr>
        <c:txPr>
          <a:bodyPr rot="0" spcFirstLastPara="1" vertOverflow="ellipsis" wrap="square" anchor="ctr" anchorCtr="1"/>
          <a:lstStyle/>
          <a:p>
            <a:pPr>
              <a:defRPr sz="1197" b="0" i="0" u="none" strike="noStrike" kern="1200" baseline="0">
                <a:solidFill>
                  <a:schemeClr val="tx2">
                    <a:lumMod val="50000"/>
                  </a:schemeClr>
                </a:solidFill>
                <a:latin typeface="+mn-lt"/>
                <a:ea typeface="+mn-ea"/>
                <a:cs typeface="+mn-cs"/>
              </a:defRPr>
            </a:pPr>
            <a:endParaRPr lang="tr-TR"/>
          </a:p>
        </c:txPr>
        <c:crossAx val="2094734552"/>
        <c:crosses val="autoZero"/>
        <c:crossBetween val="between"/>
        <c:majorUnit val="25"/>
        <c:minorUnit val="12.5"/>
      </c:valAx>
      <c:spPr>
        <a:noFill/>
        <a:ln>
          <a:noFill/>
        </a:ln>
        <a:effectLst/>
      </c:spPr>
    </c:plotArea>
    <c:plotVisOnly val="1"/>
    <c:dispBlanksAs val="gap"/>
    <c:showDLblsOverMax val="1"/>
  </c:chart>
  <c:spPr>
    <a:noFill/>
    <a:ln>
      <a:noFill/>
    </a:ln>
    <a:effectLst/>
  </c:spPr>
  <c:txPr>
    <a:bodyPr/>
    <a:lstStyle/>
    <a:p>
      <a:pPr>
        <a:defRPr/>
      </a:pPr>
      <a:endParaRPr lang="tr-TR"/>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tr-T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col"/>
        <c:grouping val="clustered"/>
        <c:varyColors val="0"/>
        <c:dLbls>
          <c:showLegendKey val="0"/>
          <c:showVal val="0"/>
          <c:showCatName val="0"/>
          <c:showSerName val="0"/>
          <c:showPercent val="0"/>
          <c:showBubbleSize val="0"/>
        </c:dLbls>
        <c:gapWidth val="219"/>
        <c:overlap val="-27"/>
        <c:axId val="1245942704"/>
        <c:axId val="1006121856"/>
      </c:barChart>
      <c:catAx>
        <c:axId val="124594270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tr-TR"/>
          </a:p>
        </c:txPr>
        <c:crossAx val="1006121856"/>
        <c:crosses val="autoZero"/>
        <c:auto val="1"/>
        <c:lblAlgn val="ctr"/>
        <c:lblOffset val="100"/>
        <c:noMultiLvlLbl val="0"/>
      </c:catAx>
      <c:valAx>
        <c:axId val="1006121856"/>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tr-TR"/>
          </a:p>
        </c:txPr>
        <c:crossAx val="124594270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tr-TR"/>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tr-TR"/>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1"/>
  <c:lang val="tr-TR"/>
  <c:roundedCorners val="0"/>
  <c:style val="2"/>
  <c:chart>
    <c:title>
      <c:tx>
        <c:rich>
          <a:bodyPr rot="0"/>
          <a:lstStyle/>
          <a:p>
            <a:pPr>
              <a:defRPr sz="1400" b="0" i="0" u="none" strike="noStrike">
                <a:solidFill>
                  <a:srgbClr val="0F2303"/>
                </a:solidFill>
                <a:latin typeface="Calibri"/>
              </a:defRPr>
            </a:pPr>
            <a:r>
              <a:rPr lang="tr-TR" sz="1400" b="0" i="0" u="none" strike="noStrike">
                <a:solidFill>
                  <a:srgbClr val="0F2303"/>
                </a:solidFill>
                <a:latin typeface="Calibri"/>
              </a:rPr>
              <a:t>2023-2024 Güz Ders Memnuniyet Oranı</a:t>
            </a:r>
          </a:p>
        </c:rich>
      </c:tx>
      <c:layout>
        <c:manualLayout>
          <c:xMode val="edge"/>
          <c:yMode val="edge"/>
          <c:x val="0.29539900000000002"/>
          <c:y val="0"/>
          <c:w val="0.40920099999999998"/>
          <c:h val="0.133245"/>
        </c:manualLayout>
      </c:layout>
      <c:overlay val="1"/>
      <c:spPr>
        <a:noFill/>
        <a:effectLst/>
      </c:spPr>
    </c:title>
    <c:autoTitleDeleted val="0"/>
    <c:plotArea>
      <c:layout>
        <c:manualLayout>
          <c:layoutTarget val="inner"/>
          <c:xMode val="edge"/>
          <c:yMode val="edge"/>
          <c:x val="7.0262900000000003E-2"/>
          <c:y val="0.133245"/>
          <c:w val="0.92473700000000003"/>
          <c:h val="0.61255499999999996"/>
        </c:manualLayout>
      </c:layout>
      <c:barChart>
        <c:barDir val="col"/>
        <c:grouping val="clustered"/>
        <c:varyColors val="0"/>
        <c:ser>
          <c:idx val="0"/>
          <c:order val="0"/>
          <c:tx>
            <c:strRef>
              <c:f>Sheet1!$B$1</c:f>
              <c:strCache>
                <c:ptCount val="1"/>
                <c:pt idx="0">
                  <c:v>Series1</c:v>
                </c:pt>
              </c:strCache>
            </c:strRef>
          </c:tx>
          <c:spPr>
            <a:solidFill>
              <a:schemeClr val="accent2"/>
            </a:solidFill>
            <a:ln w="12700" cap="flat">
              <a:noFill/>
              <a:miter lim="400000"/>
            </a:ln>
            <a:effectLst/>
          </c:spPr>
          <c:invertIfNegative val="0"/>
          <c:cat>
            <c:strRef>
              <c:f>Sheet1!$A$2:$A$32</c:f>
              <c:strCache>
                <c:ptCount val="31"/>
                <c:pt idx="0">
                  <c:v>ENEN 101</c:v>
                </c:pt>
                <c:pt idx="1">
                  <c:v>ENEN 102</c:v>
                </c:pt>
                <c:pt idx="2">
                  <c:v>ENEN 102</c:v>
                </c:pt>
                <c:pt idx="3">
                  <c:v>ENEN 401</c:v>
                </c:pt>
                <c:pt idx="4">
                  <c:v>GEN 200</c:v>
                </c:pt>
                <c:pt idx="5">
                  <c:v>GEN 401</c:v>
                </c:pt>
                <c:pt idx="6">
                  <c:v>GEN 402</c:v>
                </c:pt>
                <c:pt idx="7">
                  <c:v>GEN 404</c:v>
                </c:pt>
                <c:pt idx="8">
                  <c:v>IE 102</c:v>
                </c:pt>
                <c:pt idx="9">
                  <c:v>IE 122</c:v>
                </c:pt>
                <c:pt idx="10">
                  <c:v>IE 202</c:v>
                </c:pt>
                <c:pt idx="11">
                  <c:v>IE 212</c:v>
                </c:pt>
                <c:pt idx="12">
                  <c:v>IE 291</c:v>
                </c:pt>
                <c:pt idx="13">
                  <c:v>IE 303</c:v>
                </c:pt>
                <c:pt idx="14">
                  <c:v>IE 304</c:v>
                </c:pt>
                <c:pt idx="15">
                  <c:v>IE 306</c:v>
                </c:pt>
                <c:pt idx="16">
                  <c:v>IE 312</c:v>
                </c:pt>
                <c:pt idx="17">
                  <c:v>IE 322</c:v>
                </c:pt>
                <c:pt idx="18">
                  <c:v>IE 349</c:v>
                </c:pt>
                <c:pt idx="19">
                  <c:v>IE 391</c:v>
                </c:pt>
                <c:pt idx="20">
                  <c:v>IE 412</c:v>
                </c:pt>
                <c:pt idx="21">
                  <c:v>IE 420</c:v>
                </c:pt>
                <c:pt idx="22">
                  <c:v>IE 441</c:v>
                </c:pt>
                <c:pt idx="23">
                  <c:v>IE 442</c:v>
                </c:pt>
                <c:pt idx="24">
                  <c:v>IE 465</c:v>
                </c:pt>
                <c:pt idx="25">
                  <c:v>IE 491</c:v>
                </c:pt>
                <c:pt idx="26">
                  <c:v>IE 492</c:v>
                </c:pt>
                <c:pt idx="27">
                  <c:v>MATH 102</c:v>
                </c:pt>
                <c:pt idx="28">
                  <c:v>MATH 201</c:v>
                </c:pt>
                <c:pt idx="29">
                  <c:v>MATH 202</c:v>
                </c:pt>
                <c:pt idx="30">
                  <c:v>MATH 300</c:v>
                </c:pt>
              </c:strCache>
            </c:strRef>
          </c:cat>
          <c:val>
            <c:numRef>
              <c:f>Sheet1!$B$2:$B$32</c:f>
              <c:numCache>
                <c:formatCode>General</c:formatCode>
                <c:ptCount val="31"/>
                <c:pt idx="0">
                  <c:v>84.166667000000004</c:v>
                </c:pt>
                <c:pt idx="1">
                  <c:v>85.680672000000001</c:v>
                </c:pt>
                <c:pt idx="2">
                  <c:v>83.333332999999996</c:v>
                </c:pt>
                <c:pt idx="3">
                  <c:v>74</c:v>
                </c:pt>
                <c:pt idx="4">
                  <c:v>87.45</c:v>
                </c:pt>
                <c:pt idx="5">
                  <c:v>80.514850999999993</c:v>
                </c:pt>
                <c:pt idx="6">
                  <c:v>88.4</c:v>
                </c:pt>
                <c:pt idx="7">
                  <c:v>87.180723</c:v>
                </c:pt>
                <c:pt idx="8">
                  <c:v>87.46</c:v>
                </c:pt>
                <c:pt idx="9">
                  <c:v>79.53</c:v>
                </c:pt>
                <c:pt idx="10">
                  <c:v>80.307692000000003</c:v>
                </c:pt>
                <c:pt idx="11">
                  <c:v>82.09</c:v>
                </c:pt>
                <c:pt idx="12">
                  <c:v>89.6</c:v>
                </c:pt>
                <c:pt idx="13">
                  <c:v>85.4</c:v>
                </c:pt>
                <c:pt idx="14">
                  <c:v>89.76</c:v>
                </c:pt>
                <c:pt idx="15">
                  <c:v>80</c:v>
                </c:pt>
                <c:pt idx="16">
                  <c:v>88.11</c:v>
                </c:pt>
                <c:pt idx="17">
                  <c:v>92.5</c:v>
                </c:pt>
                <c:pt idx="18">
                  <c:v>90.453333000000001</c:v>
                </c:pt>
                <c:pt idx="19">
                  <c:v>87.75</c:v>
                </c:pt>
                <c:pt idx="20">
                  <c:v>99.111110999999994</c:v>
                </c:pt>
                <c:pt idx="21">
                  <c:v>90</c:v>
                </c:pt>
                <c:pt idx="22">
                  <c:v>88</c:v>
                </c:pt>
                <c:pt idx="23">
                  <c:v>100</c:v>
                </c:pt>
                <c:pt idx="24">
                  <c:v>90.7</c:v>
                </c:pt>
                <c:pt idx="25">
                  <c:v>93.333332999999996</c:v>
                </c:pt>
                <c:pt idx="26">
                  <c:v>95.12</c:v>
                </c:pt>
                <c:pt idx="27">
                  <c:v>78.06</c:v>
                </c:pt>
                <c:pt idx="28">
                  <c:v>83</c:v>
                </c:pt>
                <c:pt idx="29">
                  <c:v>86.92</c:v>
                </c:pt>
                <c:pt idx="30">
                  <c:v>82.16</c:v>
                </c:pt>
              </c:numCache>
            </c:numRef>
          </c:val>
          <c:extLst>
            <c:ext xmlns:c16="http://schemas.microsoft.com/office/drawing/2014/chart" uri="{C3380CC4-5D6E-409C-BE32-E72D297353CC}">
              <c16:uniqueId val="{00000000-91B5-2243-8BE5-A810AD77A3A8}"/>
            </c:ext>
          </c:extLst>
        </c:ser>
        <c:dLbls>
          <c:showLegendKey val="0"/>
          <c:showVal val="0"/>
          <c:showCatName val="0"/>
          <c:showSerName val="0"/>
          <c:showPercent val="0"/>
          <c:showBubbleSize val="0"/>
        </c:dLbls>
        <c:gapWidth val="219"/>
        <c:overlap val="-27"/>
        <c:axId val="2094734552"/>
        <c:axId val="2094734553"/>
      </c:barChart>
      <c:catAx>
        <c:axId val="2094734552"/>
        <c:scaling>
          <c:orientation val="minMax"/>
        </c:scaling>
        <c:delete val="0"/>
        <c:axPos val="b"/>
        <c:numFmt formatCode="General" sourceLinked="0"/>
        <c:majorTickMark val="none"/>
        <c:minorTickMark val="none"/>
        <c:tickLblPos val="low"/>
        <c:spPr>
          <a:ln w="12700" cap="flat">
            <a:solidFill>
              <a:srgbClr val="EDF8F9"/>
            </a:solidFill>
            <a:prstDash val="solid"/>
            <a:round/>
          </a:ln>
        </c:spPr>
        <c:txPr>
          <a:bodyPr rot="-5400000"/>
          <a:lstStyle/>
          <a:p>
            <a:pPr>
              <a:defRPr sz="1000" b="0" i="0" u="none" strike="noStrike">
                <a:solidFill>
                  <a:srgbClr val="0F2303"/>
                </a:solidFill>
                <a:latin typeface="Calibri"/>
              </a:defRPr>
            </a:pPr>
            <a:endParaRPr lang="tr-TR"/>
          </a:p>
        </c:txPr>
        <c:crossAx val="2094734553"/>
        <c:crosses val="autoZero"/>
        <c:auto val="1"/>
        <c:lblAlgn val="ctr"/>
        <c:lblOffset val="100"/>
        <c:noMultiLvlLbl val="1"/>
      </c:catAx>
      <c:valAx>
        <c:axId val="2094734553"/>
        <c:scaling>
          <c:orientation val="minMax"/>
        </c:scaling>
        <c:delete val="0"/>
        <c:axPos val="l"/>
        <c:majorGridlines>
          <c:spPr>
            <a:ln w="12700" cap="flat">
              <a:solidFill>
                <a:srgbClr val="EDF8F9"/>
              </a:solidFill>
              <a:prstDash val="solid"/>
              <a:round/>
            </a:ln>
          </c:spPr>
        </c:majorGridlines>
        <c:numFmt formatCode="#,##0.00;&quot;-&quot;#,##0.00" sourceLinked="0"/>
        <c:majorTickMark val="none"/>
        <c:minorTickMark val="none"/>
        <c:tickLblPos val="nextTo"/>
        <c:spPr>
          <a:ln w="12700" cap="flat">
            <a:noFill/>
            <a:prstDash val="solid"/>
            <a:round/>
          </a:ln>
        </c:spPr>
        <c:txPr>
          <a:bodyPr rot="0"/>
          <a:lstStyle/>
          <a:p>
            <a:pPr>
              <a:defRPr sz="1000" b="0" i="0" u="none" strike="noStrike">
                <a:solidFill>
                  <a:srgbClr val="0F2303"/>
                </a:solidFill>
                <a:latin typeface="Calibri"/>
              </a:defRPr>
            </a:pPr>
            <a:endParaRPr lang="tr-TR"/>
          </a:p>
        </c:txPr>
        <c:crossAx val="2094734552"/>
        <c:crosses val="autoZero"/>
        <c:crossBetween val="between"/>
        <c:majorUnit val="25"/>
        <c:minorUnit val="12.5"/>
      </c:valAx>
      <c:spPr>
        <a:noFill/>
        <a:ln w="12700" cap="flat">
          <a:noFill/>
          <a:miter lim="400000"/>
        </a:ln>
        <a:effectLst/>
      </c:spPr>
    </c:plotArea>
    <c:plotVisOnly val="1"/>
    <c:dispBlanksAs val="gap"/>
    <c:showDLblsOverMax val="1"/>
  </c:chart>
  <c:spPr>
    <a:noFill/>
    <a:ln>
      <a:noFill/>
    </a:ln>
    <a:effectLst/>
  </c:sp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1"/>
  <c:lang val="tr-TR"/>
  <c:roundedCorners val="0"/>
  <c:style val="2"/>
  <c:chart>
    <c:title>
      <c:tx>
        <c:rich>
          <a:bodyPr rot="0"/>
          <a:lstStyle/>
          <a:p>
            <a:pPr>
              <a:defRPr sz="1400" b="0" i="0" u="none" strike="noStrike">
                <a:solidFill>
                  <a:srgbClr val="0F2303"/>
                </a:solidFill>
                <a:latin typeface="Calibri"/>
              </a:defRPr>
            </a:pPr>
            <a:r>
              <a:rPr lang="tr-TR" sz="1400" b="0" i="0" u="none" strike="noStrike" dirty="0">
                <a:solidFill>
                  <a:srgbClr val="0F2303"/>
                </a:solidFill>
                <a:latin typeface="Calibri"/>
              </a:rPr>
              <a:t>2023-2024 Güz Akademisyen Memnuniyet Oranı</a:t>
            </a:r>
          </a:p>
        </c:rich>
      </c:tx>
      <c:layout>
        <c:manualLayout>
          <c:xMode val="edge"/>
          <c:yMode val="edge"/>
          <c:x val="0.26081900000000002"/>
          <c:y val="0"/>
          <c:w val="0.47836299999999998"/>
          <c:h val="0.16187499999999999"/>
        </c:manualLayout>
      </c:layout>
      <c:overlay val="1"/>
      <c:spPr>
        <a:noFill/>
        <a:effectLst/>
      </c:spPr>
    </c:title>
    <c:autoTitleDeleted val="0"/>
    <c:plotArea>
      <c:layout>
        <c:manualLayout>
          <c:layoutTarget val="inner"/>
          <c:xMode val="edge"/>
          <c:yMode val="edge"/>
          <c:x val="5.23717E-2"/>
          <c:y val="0.16187499999999999"/>
          <c:w val="0.94262800000000002"/>
          <c:h val="0.49281599999999998"/>
        </c:manualLayout>
      </c:layout>
      <c:barChart>
        <c:barDir val="col"/>
        <c:grouping val="clustered"/>
        <c:varyColors val="0"/>
        <c:ser>
          <c:idx val="0"/>
          <c:order val="0"/>
          <c:tx>
            <c:strRef>
              <c:f>Sheet1!$B$1</c:f>
              <c:strCache>
                <c:ptCount val="1"/>
                <c:pt idx="0">
                  <c:v>Series1</c:v>
                </c:pt>
              </c:strCache>
            </c:strRef>
          </c:tx>
          <c:spPr>
            <a:solidFill>
              <a:schemeClr val="accent1"/>
            </a:solidFill>
            <a:ln w="12700" cap="flat">
              <a:noFill/>
              <a:miter lim="400000"/>
            </a:ln>
            <a:effectLst/>
          </c:spPr>
          <c:invertIfNegative val="0"/>
          <c:cat>
            <c:strRef>
              <c:f>Sheet1!$A$2:$A$38</c:f>
              <c:strCache>
                <c:ptCount val="37"/>
                <c:pt idx="0">
                  <c:v>IE 349</c:v>
                </c:pt>
                <c:pt idx="1">
                  <c:v>IE 420</c:v>
                </c:pt>
                <c:pt idx="2">
                  <c:v>IE 492</c:v>
                </c:pt>
                <c:pt idx="3">
                  <c:v>ENEN 101</c:v>
                </c:pt>
                <c:pt idx="4">
                  <c:v>BIO 102</c:v>
                </c:pt>
                <c:pt idx="5">
                  <c:v>IE 420</c:v>
                </c:pt>
                <c:pt idx="6">
                  <c:v>IE 441</c:v>
                </c:pt>
                <c:pt idx="7">
                  <c:v>IE 492</c:v>
                </c:pt>
                <c:pt idx="8">
                  <c:v>MATH 102</c:v>
                </c:pt>
                <c:pt idx="9">
                  <c:v>IE 122</c:v>
                </c:pt>
                <c:pt idx="10">
                  <c:v>ENEN 102</c:v>
                </c:pt>
                <c:pt idx="11">
                  <c:v>GEN 200</c:v>
                </c:pt>
                <c:pt idx="12">
                  <c:v>IE 304</c:v>
                </c:pt>
                <c:pt idx="13">
                  <c:v>IE 492b</c:v>
                </c:pt>
                <c:pt idx="14">
                  <c:v>GEN 404</c:v>
                </c:pt>
                <c:pt idx="15">
                  <c:v>GEN 401</c:v>
                </c:pt>
                <c:pt idx="16">
                  <c:v>GEN 402</c:v>
                </c:pt>
                <c:pt idx="17">
                  <c:v>IE 322</c:v>
                </c:pt>
                <c:pt idx="18">
                  <c:v>IE 412</c:v>
                </c:pt>
                <c:pt idx="19">
                  <c:v>IE 442</c:v>
                </c:pt>
                <c:pt idx="20">
                  <c:v>IE 492</c:v>
                </c:pt>
                <c:pt idx="21">
                  <c:v>ENEN 401</c:v>
                </c:pt>
                <c:pt idx="22">
                  <c:v>MATH 300</c:v>
                </c:pt>
                <c:pt idx="23">
                  <c:v>IE 291b</c:v>
                </c:pt>
                <c:pt idx="24">
                  <c:v>IE 303</c:v>
                </c:pt>
                <c:pt idx="25">
                  <c:v>IE 306</c:v>
                </c:pt>
                <c:pt idx="26">
                  <c:v>IE 312</c:v>
                </c:pt>
                <c:pt idx="27">
                  <c:v>IE 391</c:v>
                </c:pt>
                <c:pt idx="28">
                  <c:v>IE 491</c:v>
                </c:pt>
                <c:pt idx="29">
                  <c:v>IE 492</c:v>
                </c:pt>
                <c:pt idx="30">
                  <c:v>MATH 202</c:v>
                </c:pt>
                <c:pt idx="31">
                  <c:v>IE 102</c:v>
                </c:pt>
                <c:pt idx="32">
                  <c:v>IE 202</c:v>
                </c:pt>
                <c:pt idx="33">
                  <c:v>IE 212</c:v>
                </c:pt>
                <c:pt idx="34">
                  <c:v>IE 465</c:v>
                </c:pt>
                <c:pt idx="35">
                  <c:v>IE 492</c:v>
                </c:pt>
                <c:pt idx="36">
                  <c:v>MATH 201</c:v>
                </c:pt>
              </c:strCache>
            </c:strRef>
          </c:cat>
          <c:val>
            <c:numRef>
              <c:f>Sheet1!$B$2:$B$38</c:f>
            </c:numRef>
          </c:val>
          <c:extLst>
            <c:ext xmlns:c16="http://schemas.microsoft.com/office/drawing/2014/chart" uri="{C3380CC4-5D6E-409C-BE32-E72D297353CC}">
              <c16:uniqueId val="{00000000-E1AE-1049-BCEF-03285A43F181}"/>
            </c:ext>
          </c:extLst>
        </c:ser>
        <c:ser>
          <c:idx val="1"/>
          <c:order val="1"/>
          <c:tx>
            <c:strRef>
              <c:f>Sheet1!$C$1</c:f>
              <c:strCache>
                <c:ptCount val="1"/>
                <c:pt idx="0">
                  <c:v>Series2</c:v>
                </c:pt>
              </c:strCache>
            </c:strRef>
          </c:tx>
          <c:spPr>
            <a:solidFill>
              <a:schemeClr val="accent2"/>
            </a:solidFill>
            <a:ln w="12700" cap="flat">
              <a:noFill/>
              <a:miter lim="400000"/>
            </a:ln>
            <a:effectLst/>
          </c:spPr>
          <c:invertIfNegative val="0"/>
          <c:cat>
            <c:strRef>
              <c:f>Sheet1!$A$2:$A$38</c:f>
              <c:strCache>
                <c:ptCount val="37"/>
                <c:pt idx="0">
                  <c:v>IE 349</c:v>
                </c:pt>
                <c:pt idx="1">
                  <c:v>IE 420</c:v>
                </c:pt>
                <c:pt idx="2">
                  <c:v>IE 492</c:v>
                </c:pt>
                <c:pt idx="3">
                  <c:v>ENEN 101</c:v>
                </c:pt>
                <c:pt idx="4">
                  <c:v>BIO 102</c:v>
                </c:pt>
                <c:pt idx="5">
                  <c:v>IE 420</c:v>
                </c:pt>
                <c:pt idx="6">
                  <c:v>IE 441</c:v>
                </c:pt>
                <c:pt idx="7">
                  <c:v>IE 492</c:v>
                </c:pt>
                <c:pt idx="8">
                  <c:v>MATH 102</c:v>
                </c:pt>
                <c:pt idx="9">
                  <c:v>IE 122</c:v>
                </c:pt>
                <c:pt idx="10">
                  <c:v>ENEN 102</c:v>
                </c:pt>
                <c:pt idx="11">
                  <c:v>GEN 200</c:v>
                </c:pt>
                <c:pt idx="12">
                  <c:v>IE 304</c:v>
                </c:pt>
                <c:pt idx="13">
                  <c:v>IE 492b</c:v>
                </c:pt>
                <c:pt idx="14">
                  <c:v>GEN 404</c:v>
                </c:pt>
                <c:pt idx="15">
                  <c:v>GEN 401</c:v>
                </c:pt>
                <c:pt idx="16">
                  <c:v>GEN 402</c:v>
                </c:pt>
                <c:pt idx="17">
                  <c:v>IE 322</c:v>
                </c:pt>
                <c:pt idx="18">
                  <c:v>IE 412</c:v>
                </c:pt>
                <c:pt idx="19">
                  <c:v>IE 442</c:v>
                </c:pt>
                <c:pt idx="20">
                  <c:v>IE 492</c:v>
                </c:pt>
                <c:pt idx="21">
                  <c:v>ENEN 401</c:v>
                </c:pt>
                <c:pt idx="22">
                  <c:v>MATH 300</c:v>
                </c:pt>
                <c:pt idx="23">
                  <c:v>IE 291b</c:v>
                </c:pt>
                <c:pt idx="24">
                  <c:v>IE 303</c:v>
                </c:pt>
                <c:pt idx="25">
                  <c:v>IE 306</c:v>
                </c:pt>
                <c:pt idx="26">
                  <c:v>IE 312</c:v>
                </c:pt>
                <c:pt idx="27">
                  <c:v>IE 391</c:v>
                </c:pt>
                <c:pt idx="28">
                  <c:v>IE 491</c:v>
                </c:pt>
                <c:pt idx="29">
                  <c:v>IE 492</c:v>
                </c:pt>
                <c:pt idx="30">
                  <c:v>MATH 202</c:v>
                </c:pt>
                <c:pt idx="31">
                  <c:v>IE 102</c:v>
                </c:pt>
                <c:pt idx="32">
                  <c:v>IE 202</c:v>
                </c:pt>
                <c:pt idx="33">
                  <c:v>IE 212</c:v>
                </c:pt>
                <c:pt idx="34">
                  <c:v>IE 465</c:v>
                </c:pt>
                <c:pt idx="35">
                  <c:v>IE 492</c:v>
                </c:pt>
                <c:pt idx="36">
                  <c:v>MATH 201</c:v>
                </c:pt>
              </c:strCache>
            </c:strRef>
          </c:cat>
          <c:val>
            <c:numRef>
              <c:f>Sheet1!$C$2:$C$38</c:f>
              <c:numCache>
                <c:formatCode>General</c:formatCode>
                <c:ptCount val="37"/>
                <c:pt idx="0">
                  <c:v>90.426666999999995</c:v>
                </c:pt>
                <c:pt idx="1">
                  <c:v>94.666667000000004</c:v>
                </c:pt>
                <c:pt idx="2">
                  <c:v>90.2</c:v>
                </c:pt>
                <c:pt idx="3">
                  <c:v>83.916667000000004</c:v>
                </c:pt>
                <c:pt idx="4">
                  <c:v>83.097222000000002</c:v>
                </c:pt>
                <c:pt idx="5">
                  <c:v>88.666667000000004</c:v>
                </c:pt>
                <c:pt idx="6">
                  <c:v>89.6</c:v>
                </c:pt>
                <c:pt idx="7">
                  <c:v>89.6</c:v>
                </c:pt>
                <c:pt idx="8">
                  <c:v>78.69</c:v>
                </c:pt>
                <c:pt idx="9">
                  <c:v>79.89</c:v>
                </c:pt>
                <c:pt idx="10">
                  <c:v>85.529411999999994</c:v>
                </c:pt>
                <c:pt idx="11">
                  <c:v>87.875</c:v>
                </c:pt>
                <c:pt idx="12">
                  <c:v>89.68</c:v>
                </c:pt>
                <c:pt idx="13">
                  <c:v>96.666667000000004</c:v>
                </c:pt>
                <c:pt idx="14">
                  <c:v>87.325300999999996</c:v>
                </c:pt>
                <c:pt idx="15">
                  <c:v>79.821781999999999</c:v>
                </c:pt>
                <c:pt idx="16">
                  <c:v>88.2</c:v>
                </c:pt>
                <c:pt idx="17">
                  <c:v>92.75</c:v>
                </c:pt>
                <c:pt idx="18">
                  <c:v>99.111110999999994</c:v>
                </c:pt>
                <c:pt idx="19">
                  <c:v>100</c:v>
                </c:pt>
                <c:pt idx="20">
                  <c:v>94</c:v>
                </c:pt>
                <c:pt idx="21">
                  <c:v>76.230768999999995</c:v>
                </c:pt>
                <c:pt idx="22">
                  <c:v>82.767122999999998</c:v>
                </c:pt>
                <c:pt idx="23">
                  <c:v>89.8</c:v>
                </c:pt>
                <c:pt idx="24">
                  <c:v>85.5</c:v>
                </c:pt>
                <c:pt idx="25">
                  <c:v>78</c:v>
                </c:pt>
                <c:pt idx="26">
                  <c:v>89.48</c:v>
                </c:pt>
                <c:pt idx="27">
                  <c:v>86.5</c:v>
                </c:pt>
                <c:pt idx="28">
                  <c:v>94</c:v>
                </c:pt>
                <c:pt idx="29">
                  <c:v>99</c:v>
                </c:pt>
                <c:pt idx="30">
                  <c:v>88.87</c:v>
                </c:pt>
                <c:pt idx="31">
                  <c:v>86</c:v>
                </c:pt>
                <c:pt idx="32">
                  <c:v>80.461538000000004</c:v>
                </c:pt>
                <c:pt idx="33">
                  <c:v>82.94</c:v>
                </c:pt>
                <c:pt idx="34">
                  <c:v>90.05</c:v>
                </c:pt>
                <c:pt idx="35">
                  <c:v>93.25</c:v>
                </c:pt>
                <c:pt idx="36">
                  <c:v>83.622221999999994</c:v>
                </c:pt>
              </c:numCache>
            </c:numRef>
          </c:val>
          <c:extLst>
            <c:ext xmlns:c16="http://schemas.microsoft.com/office/drawing/2014/chart" uri="{C3380CC4-5D6E-409C-BE32-E72D297353CC}">
              <c16:uniqueId val="{00000001-E1AE-1049-BCEF-03285A43F181}"/>
            </c:ext>
          </c:extLst>
        </c:ser>
        <c:ser>
          <c:idx val="2"/>
          <c:order val="2"/>
          <c:tx>
            <c:strRef>
              <c:f>Sheet1!$D$1</c:f>
              <c:strCache>
                <c:ptCount val="1"/>
                <c:pt idx="0">
                  <c:v>Series3</c:v>
                </c:pt>
              </c:strCache>
            </c:strRef>
          </c:tx>
          <c:spPr>
            <a:solidFill>
              <a:schemeClr val="accent3"/>
            </a:solidFill>
            <a:ln w="12700" cap="flat">
              <a:noFill/>
              <a:miter lim="400000"/>
            </a:ln>
            <a:effectLst/>
          </c:spPr>
          <c:invertIfNegative val="0"/>
          <c:cat>
            <c:strRef>
              <c:f>Sheet1!$A$2:$A$38</c:f>
              <c:strCache>
                <c:ptCount val="37"/>
                <c:pt idx="0">
                  <c:v>IE 349</c:v>
                </c:pt>
                <c:pt idx="1">
                  <c:v>IE 420</c:v>
                </c:pt>
                <c:pt idx="2">
                  <c:v>IE 492</c:v>
                </c:pt>
                <c:pt idx="3">
                  <c:v>ENEN 101</c:v>
                </c:pt>
                <c:pt idx="4">
                  <c:v>BIO 102</c:v>
                </c:pt>
                <c:pt idx="5">
                  <c:v>IE 420</c:v>
                </c:pt>
                <c:pt idx="6">
                  <c:v>IE 441</c:v>
                </c:pt>
                <c:pt idx="7">
                  <c:v>IE 492</c:v>
                </c:pt>
                <c:pt idx="8">
                  <c:v>MATH 102</c:v>
                </c:pt>
                <c:pt idx="9">
                  <c:v>IE 122</c:v>
                </c:pt>
                <c:pt idx="10">
                  <c:v>ENEN 102</c:v>
                </c:pt>
                <c:pt idx="11">
                  <c:v>GEN 200</c:v>
                </c:pt>
                <c:pt idx="12">
                  <c:v>IE 304</c:v>
                </c:pt>
                <c:pt idx="13">
                  <c:v>IE 492b</c:v>
                </c:pt>
                <c:pt idx="14">
                  <c:v>GEN 404</c:v>
                </c:pt>
                <c:pt idx="15">
                  <c:v>GEN 401</c:v>
                </c:pt>
                <c:pt idx="16">
                  <c:v>GEN 402</c:v>
                </c:pt>
                <c:pt idx="17">
                  <c:v>IE 322</c:v>
                </c:pt>
                <c:pt idx="18">
                  <c:v>IE 412</c:v>
                </c:pt>
                <c:pt idx="19">
                  <c:v>IE 442</c:v>
                </c:pt>
                <c:pt idx="20">
                  <c:v>IE 492</c:v>
                </c:pt>
                <c:pt idx="21">
                  <c:v>ENEN 401</c:v>
                </c:pt>
                <c:pt idx="22">
                  <c:v>MATH 300</c:v>
                </c:pt>
                <c:pt idx="23">
                  <c:v>IE 291b</c:v>
                </c:pt>
                <c:pt idx="24">
                  <c:v>IE 303</c:v>
                </c:pt>
                <c:pt idx="25">
                  <c:v>IE 306</c:v>
                </c:pt>
                <c:pt idx="26">
                  <c:v>IE 312</c:v>
                </c:pt>
                <c:pt idx="27">
                  <c:v>IE 391</c:v>
                </c:pt>
                <c:pt idx="28">
                  <c:v>IE 491</c:v>
                </c:pt>
                <c:pt idx="29">
                  <c:v>IE 492</c:v>
                </c:pt>
                <c:pt idx="30">
                  <c:v>MATH 202</c:v>
                </c:pt>
                <c:pt idx="31">
                  <c:v>IE 102</c:v>
                </c:pt>
                <c:pt idx="32">
                  <c:v>IE 202</c:v>
                </c:pt>
                <c:pt idx="33">
                  <c:v>IE 212</c:v>
                </c:pt>
                <c:pt idx="34">
                  <c:v>IE 465</c:v>
                </c:pt>
                <c:pt idx="35">
                  <c:v>IE 492</c:v>
                </c:pt>
                <c:pt idx="36">
                  <c:v>MATH 201</c:v>
                </c:pt>
              </c:strCache>
            </c:strRef>
          </c:cat>
          <c:val>
            <c:numRef>
              <c:f>Sheet1!$D$2:$D$38</c:f>
            </c:numRef>
          </c:val>
          <c:extLst>
            <c:ext xmlns:c16="http://schemas.microsoft.com/office/drawing/2014/chart" uri="{C3380CC4-5D6E-409C-BE32-E72D297353CC}">
              <c16:uniqueId val="{00000002-E1AE-1049-BCEF-03285A43F181}"/>
            </c:ext>
          </c:extLst>
        </c:ser>
        <c:dLbls>
          <c:showLegendKey val="0"/>
          <c:showVal val="0"/>
          <c:showCatName val="0"/>
          <c:showSerName val="0"/>
          <c:showPercent val="0"/>
          <c:showBubbleSize val="0"/>
        </c:dLbls>
        <c:gapWidth val="219"/>
        <c:overlap val="-27"/>
        <c:axId val="2094734552"/>
        <c:axId val="2094734553"/>
      </c:barChart>
      <c:catAx>
        <c:axId val="2094734552"/>
        <c:scaling>
          <c:orientation val="minMax"/>
        </c:scaling>
        <c:delete val="0"/>
        <c:axPos val="b"/>
        <c:numFmt formatCode="General" sourceLinked="0"/>
        <c:majorTickMark val="none"/>
        <c:minorTickMark val="none"/>
        <c:tickLblPos val="low"/>
        <c:spPr>
          <a:ln w="12700" cap="flat">
            <a:solidFill>
              <a:srgbClr val="EDF8F9"/>
            </a:solidFill>
            <a:prstDash val="solid"/>
            <a:round/>
          </a:ln>
        </c:spPr>
        <c:txPr>
          <a:bodyPr rot="-5400000"/>
          <a:lstStyle/>
          <a:p>
            <a:pPr>
              <a:defRPr sz="1200" b="0" i="0" u="none" strike="noStrike">
                <a:solidFill>
                  <a:srgbClr val="0F2303"/>
                </a:solidFill>
                <a:latin typeface="Calibri"/>
              </a:defRPr>
            </a:pPr>
            <a:endParaRPr lang="tr-TR"/>
          </a:p>
        </c:txPr>
        <c:crossAx val="2094734553"/>
        <c:crosses val="autoZero"/>
        <c:auto val="1"/>
        <c:lblAlgn val="ctr"/>
        <c:lblOffset val="100"/>
        <c:noMultiLvlLbl val="1"/>
      </c:catAx>
      <c:valAx>
        <c:axId val="2094734553"/>
        <c:scaling>
          <c:orientation val="minMax"/>
        </c:scaling>
        <c:delete val="0"/>
        <c:axPos val="l"/>
        <c:majorGridlines>
          <c:spPr>
            <a:ln w="12700" cap="flat">
              <a:solidFill>
                <a:srgbClr val="EDF8F9"/>
              </a:solidFill>
              <a:prstDash val="solid"/>
              <a:round/>
            </a:ln>
          </c:spPr>
        </c:majorGridlines>
        <c:numFmt formatCode="0.####" sourceLinked="0"/>
        <c:majorTickMark val="none"/>
        <c:minorTickMark val="none"/>
        <c:tickLblPos val="nextTo"/>
        <c:spPr>
          <a:ln w="12700" cap="flat">
            <a:noFill/>
            <a:prstDash val="solid"/>
            <a:round/>
          </a:ln>
        </c:spPr>
        <c:txPr>
          <a:bodyPr rot="0"/>
          <a:lstStyle/>
          <a:p>
            <a:pPr>
              <a:defRPr sz="1200" b="0" i="0" u="none" strike="noStrike">
                <a:solidFill>
                  <a:srgbClr val="0F2303"/>
                </a:solidFill>
                <a:latin typeface="Calibri"/>
              </a:defRPr>
            </a:pPr>
            <a:endParaRPr lang="tr-TR"/>
          </a:p>
        </c:txPr>
        <c:crossAx val="2094734552"/>
        <c:crosses val="autoZero"/>
        <c:crossBetween val="between"/>
        <c:majorUnit val="25"/>
        <c:minorUnit val="12.5"/>
      </c:valAx>
      <c:spPr>
        <a:noFill/>
        <a:ln w="12700" cap="flat">
          <a:noFill/>
          <a:miter lim="400000"/>
        </a:ln>
        <a:effectLst/>
      </c:spPr>
    </c:plotArea>
    <c:plotVisOnly val="1"/>
    <c:dispBlanksAs val="gap"/>
    <c:showDLblsOverMax val="1"/>
  </c:chart>
  <c:spPr>
    <a:noFill/>
    <a:ln>
      <a:noFill/>
    </a:ln>
    <a:effectLst/>
  </c:spPr>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1"/>
  <c:lang val="tr-TR"/>
  <c:roundedCorners val="0"/>
  <c:style val="2"/>
  <c:chart>
    <c:title>
      <c:tx>
        <c:rich>
          <a:bodyPr rot="0"/>
          <a:lstStyle/>
          <a:p>
            <a:pPr>
              <a:defRPr sz="1600" b="0" i="0" u="none" strike="noStrike">
                <a:solidFill>
                  <a:srgbClr val="0F2303"/>
                </a:solidFill>
                <a:latin typeface="Calibri"/>
              </a:defRPr>
            </a:pPr>
            <a:r>
              <a:rPr lang="tr-TR" sz="1600" b="0" i="0" u="none" strike="noStrike">
                <a:solidFill>
                  <a:srgbClr val="0F2303"/>
                </a:solidFill>
                <a:latin typeface="Calibri"/>
              </a:rPr>
              <a:t>2022-2023 Danışman Memnuniyet Oranları</a:t>
            </a:r>
          </a:p>
        </c:rich>
      </c:tx>
      <c:layout>
        <c:manualLayout>
          <c:xMode val="edge"/>
          <c:yMode val="edge"/>
          <c:x val="0.10653799999999999"/>
          <c:y val="0"/>
          <c:w val="0.78692399999999996"/>
          <c:h val="0.13570199999999999"/>
        </c:manualLayout>
      </c:layout>
      <c:overlay val="1"/>
      <c:spPr>
        <a:noFill/>
        <a:effectLst/>
      </c:spPr>
    </c:title>
    <c:autoTitleDeleted val="0"/>
    <c:plotArea>
      <c:layout>
        <c:manualLayout>
          <c:layoutTarget val="inner"/>
          <c:xMode val="edge"/>
          <c:yMode val="edge"/>
          <c:x val="9.4223699999999994E-2"/>
          <c:y val="0.13570199999999999"/>
          <c:w val="0.90077600000000002"/>
          <c:h val="0.78065099999999998"/>
        </c:manualLayout>
      </c:layout>
      <c:barChart>
        <c:barDir val="col"/>
        <c:grouping val="clustered"/>
        <c:varyColors val="0"/>
        <c:ser>
          <c:idx val="0"/>
          <c:order val="0"/>
          <c:tx>
            <c:strRef>
              <c:f>Sheet1!$A$2</c:f>
              <c:strCache>
                <c:ptCount val="1"/>
                <c:pt idx="0">
                  <c:v>Series1</c:v>
                </c:pt>
              </c:strCache>
            </c:strRef>
          </c:tx>
          <c:spPr>
            <a:solidFill>
              <a:schemeClr val="accent2"/>
            </a:solidFill>
            <a:ln w="12700" cap="flat">
              <a:noFill/>
              <a:miter lim="400000"/>
            </a:ln>
            <a:effectLst/>
          </c:spPr>
          <c:invertIfNegative val="0"/>
          <c:cat>
            <c:strRef>
              <c:f>Sheet1!$B$1:$E$1</c:f>
              <c:strCache>
                <c:ptCount val="4"/>
                <c:pt idx="0">
                  <c:v>Semail ÜLGEN</c:v>
                </c:pt>
                <c:pt idx="1">
                  <c:v>Sevgi ŞENGÜL AYAN</c:v>
                </c:pt>
                <c:pt idx="2">
                  <c:v>Hakan ŞİMŞEK</c:v>
                </c:pt>
                <c:pt idx="3">
                  <c:v>ŞENAY SADIÇ</c:v>
                </c:pt>
              </c:strCache>
            </c:strRef>
          </c:cat>
          <c:val>
            <c:numRef>
              <c:f>Sheet1!$B$2:$E$2</c:f>
              <c:numCache>
                <c:formatCode>General</c:formatCode>
                <c:ptCount val="4"/>
                <c:pt idx="0">
                  <c:v>77</c:v>
                </c:pt>
                <c:pt idx="1">
                  <c:v>74</c:v>
                </c:pt>
                <c:pt idx="2">
                  <c:v>63</c:v>
                </c:pt>
                <c:pt idx="3">
                  <c:v>58</c:v>
                </c:pt>
              </c:numCache>
            </c:numRef>
          </c:val>
          <c:extLst>
            <c:ext xmlns:c16="http://schemas.microsoft.com/office/drawing/2014/chart" uri="{C3380CC4-5D6E-409C-BE32-E72D297353CC}">
              <c16:uniqueId val="{00000000-802F-5B49-96F9-90E372EF71C4}"/>
            </c:ext>
          </c:extLst>
        </c:ser>
        <c:dLbls>
          <c:showLegendKey val="0"/>
          <c:showVal val="0"/>
          <c:showCatName val="0"/>
          <c:showSerName val="0"/>
          <c:showPercent val="0"/>
          <c:showBubbleSize val="0"/>
        </c:dLbls>
        <c:gapWidth val="219"/>
        <c:overlap val="-27"/>
        <c:axId val="2094734552"/>
        <c:axId val="2094734553"/>
      </c:barChart>
      <c:catAx>
        <c:axId val="2094734552"/>
        <c:scaling>
          <c:orientation val="minMax"/>
        </c:scaling>
        <c:delete val="0"/>
        <c:axPos val="b"/>
        <c:numFmt formatCode="General" sourceLinked="0"/>
        <c:majorTickMark val="none"/>
        <c:minorTickMark val="none"/>
        <c:tickLblPos val="low"/>
        <c:spPr>
          <a:ln w="12700" cap="flat">
            <a:solidFill>
              <a:srgbClr val="EDF8F9"/>
            </a:solidFill>
            <a:prstDash val="solid"/>
            <a:round/>
          </a:ln>
        </c:spPr>
        <c:txPr>
          <a:bodyPr rot="0"/>
          <a:lstStyle/>
          <a:p>
            <a:pPr>
              <a:defRPr sz="1000" b="0" i="0" u="none" strike="noStrike">
                <a:solidFill>
                  <a:srgbClr val="0F2303"/>
                </a:solidFill>
                <a:latin typeface="Calibri"/>
              </a:defRPr>
            </a:pPr>
            <a:endParaRPr lang="tr-TR"/>
          </a:p>
        </c:txPr>
        <c:crossAx val="2094734553"/>
        <c:crosses val="autoZero"/>
        <c:auto val="1"/>
        <c:lblAlgn val="ctr"/>
        <c:lblOffset val="100"/>
        <c:noMultiLvlLbl val="1"/>
      </c:catAx>
      <c:valAx>
        <c:axId val="2094734553"/>
        <c:scaling>
          <c:orientation val="minMax"/>
        </c:scaling>
        <c:delete val="0"/>
        <c:axPos val="l"/>
        <c:majorGridlines>
          <c:spPr>
            <a:ln w="12700" cap="flat">
              <a:solidFill>
                <a:srgbClr val="EDF8F9"/>
              </a:solidFill>
              <a:prstDash val="solid"/>
              <a:round/>
            </a:ln>
          </c:spPr>
        </c:majorGridlines>
        <c:numFmt formatCode="#,##0.00;&quot;-&quot;#,##0.00" sourceLinked="0"/>
        <c:majorTickMark val="none"/>
        <c:minorTickMark val="none"/>
        <c:tickLblPos val="nextTo"/>
        <c:spPr>
          <a:ln w="12700" cap="flat">
            <a:noFill/>
            <a:prstDash val="solid"/>
            <a:round/>
          </a:ln>
        </c:spPr>
        <c:txPr>
          <a:bodyPr rot="0"/>
          <a:lstStyle/>
          <a:p>
            <a:pPr>
              <a:defRPr sz="1000" b="0" i="0" u="none" strike="noStrike">
                <a:solidFill>
                  <a:srgbClr val="0F2303"/>
                </a:solidFill>
                <a:latin typeface="Calibri"/>
              </a:defRPr>
            </a:pPr>
            <a:endParaRPr lang="tr-TR"/>
          </a:p>
        </c:txPr>
        <c:crossAx val="2094734552"/>
        <c:crosses val="autoZero"/>
        <c:crossBetween val="between"/>
        <c:majorUnit val="20"/>
        <c:minorUnit val="10"/>
      </c:valAx>
      <c:spPr>
        <a:noFill/>
        <a:ln w="12700" cap="flat">
          <a:noFill/>
          <a:miter lim="400000"/>
        </a:ln>
        <a:effectLst/>
      </c:spPr>
    </c:plotArea>
    <c:plotVisOnly val="1"/>
    <c:dispBlanksAs val="gap"/>
    <c:showDLblsOverMax val="1"/>
  </c:chart>
  <c:spPr>
    <a:noFill/>
    <a:ln>
      <a:noFill/>
    </a:ln>
    <a:effectLst/>
  </c:spPr>
  <c:externalData r:id="rId1">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72" name="Shape 172"/>
          <p:cNvSpPr>
            <a:spLocks noGrp="1" noRot="1" noChangeAspect="1"/>
          </p:cNvSpPr>
          <p:nvPr>
            <p:ph type="sldImg"/>
          </p:nvPr>
        </p:nvSpPr>
        <p:spPr>
          <a:xfrm>
            <a:off x="1143000" y="685800"/>
            <a:ext cx="4572000" cy="3429000"/>
          </a:xfrm>
          <a:prstGeom prst="rect">
            <a:avLst/>
          </a:prstGeom>
        </p:spPr>
        <p:txBody>
          <a:bodyPr/>
          <a:lstStyle/>
          <a:p>
            <a:endParaRPr/>
          </a:p>
        </p:txBody>
      </p:sp>
      <p:sp>
        <p:nvSpPr>
          <p:cNvPr id="173" name="Shape 173"/>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latinLnBrk="0">
      <a:defRPr sz="1200">
        <a:latin typeface="+mj-lt"/>
        <a:ea typeface="+mj-ea"/>
        <a:cs typeface="+mj-cs"/>
        <a:sym typeface="Calibri"/>
      </a:defRPr>
    </a:lvl1pPr>
    <a:lvl2pPr indent="228600" latinLnBrk="0">
      <a:defRPr sz="1200">
        <a:latin typeface="+mj-lt"/>
        <a:ea typeface="+mj-ea"/>
        <a:cs typeface="+mj-cs"/>
        <a:sym typeface="Calibri"/>
      </a:defRPr>
    </a:lvl2pPr>
    <a:lvl3pPr indent="457200" latinLnBrk="0">
      <a:defRPr sz="1200">
        <a:latin typeface="+mj-lt"/>
        <a:ea typeface="+mj-ea"/>
        <a:cs typeface="+mj-cs"/>
        <a:sym typeface="Calibri"/>
      </a:defRPr>
    </a:lvl3pPr>
    <a:lvl4pPr indent="685800" latinLnBrk="0">
      <a:defRPr sz="1200">
        <a:latin typeface="+mj-lt"/>
        <a:ea typeface="+mj-ea"/>
        <a:cs typeface="+mj-cs"/>
        <a:sym typeface="Calibri"/>
      </a:defRPr>
    </a:lvl4pPr>
    <a:lvl5pPr indent="914400" latinLnBrk="0">
      <a:defRPr sz="1200">
        <a:latin typeface="+mj-lt"/>
        <a:ea typeface="+mj-ea"/>
        <a:cs typeface="+mj-cs"/>
        <a:sym typeface="Calibri"/>
      </a:defRPr>
    </a:lvl5pPr>
    <a:lvl6pPr indent="1143000" latinLnBrk="0">
      <a:defRPr sz="1200">
        <a:latin typeface="+mj-lt"/>
        <a:ea typeface="+mj-ea"/>
        <a:cs typeface="+mj-cs"/>
        <a:sym typeface="Calibri"/>
      </a:defRPr>
    </a:lvl6pPr>
    <a:lvl7pPr indent="1371600" latinLnBrk="0">
      <a:defRPr sz="1200">
        <a:latin typeface="+mj-lt"/>
        <a:ea typeface="+mj-ea"/>
        <a:cs typeface="+mj-cs"/>
        <a:sym typeface="Calibri"/>
      </a:defRPr>
    </a:lvl7pPr>
    <a:lvl8pPr indent="1600200" latinLnBrk="0">
      <a:defRPr sz="1200">
        <a:latin typeface="+mj-lt"/>
        <a:ea typeface="+mj-ea"/>
        <a:cs typeface="+mj-cs"/>
        <a:sym typeface="Calibri"/>
      </a:defRPr>
    </a:lvl8pPr>
    <a:lvl9pPr indent="1828800" latinLnBrk="0">
      <a:defRPr sz="1200">
        <a:latin typeface="+mj-lt"/>
        <a:ea typeface="+mj-ea"/>
        <a:cs typeface="+mj-cs"/>
        <a:sym typeface="Calibri"/>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Başlık Slaydı">
    <p:spTree>
      <p:nvGrpSpPr>
        <p:cNvPr id="1" name=""/>
        <p:cNvGrpSpPr/>
        <p:nvPr/>
      </p:nvGrpSpPr>
      <p:grpSpPr>
        <a:xfrm>
          <a:off x="0" y="0"/>
          <a:ext cx="0" cy="0"/>
          <a:chOff x="0" y="0"/>
          <a:chExt cx="0" cy="0"/>
        </a:xfrm>
      </p:grpSpPr>
      <p:sp>
        <p:nvSpPr>
          <p:cNvPr id="17" name="Başlık Metni"/>
          <p:cNvSpPr txBox="1">
            <a:spLocks noGrp="1"/>
          </p:cNvSpPr>
          <p:nvPr>
            <p:ph type="title"/>
          </p:nvPr>
        </p:nvSpPr>
        <p:spPr>
          <a:xfrm>
            <a:off x="866441" y="1447800"/>
            <a:ext cx="6620969" cy="3329582"/>
          </a:xfrm>
          <a:prstGeom prst="rect">
            <a:avLst/>
          </a:prstGeom>
        </p:spPr>
        <p:txBody>
          <a:bodyPr anchor="b">
            <a:normAutofit/>
          </a:bodyPr>
          <a:lstStyle>
            <a:lvl1pPr>
              <a:defRPr sz="7200"/>
            </a:lvl1pPr>
          </a:lstStyle>
          <a:p>
            <a:r>
              <a:t>Başlık Metni</a:t>
            </a:r>
          </a:p>
        </p:txBody>
      </p:sp>
      <p:sp>
        <p:nvSpPr>
          <p:cNvPr id="18" name="Gövde Düzeyi Bir…"/>
          <p:cNvSpPr txBox="1">
            <a:spLocks noGrp="1"/>
          </p:cNvSpPr>
          <p:nvPr>
            <p:ph type="body" sz="quarter" idx="1"/>
          </p:nvPr>
        </p:nvSpPr>
        <p:spPr>
          <a:xfrm>
            <a:off x="866441" y="4777380"/>
            <a:ext cx="6620969" cy="861421"/>
          </a:xfrm>
          <a:prstGeom prst="rect">
            <a:avLst/>
          </a:prstGeom>
        </p:spPr>
        <p:txBody>
          <a:bodyPr/>
          <a:lstStyle>
            <a:lvl1pPr marL="0" indent="0">
              <a:buClrTx/>
              <a:buSzTx/>
              <a:buNone/>
              <a:defRPr cap="all">
                <a:solidFill>
                  <a:srgbClr val="E5E5E5"/>
                </a:solidFill>
              </a:defRPr>
            </a:lvl1pPr>
            <a:lvl2pPr marL="0" indent="457200">
              <a:buClrTx/>
              <a:buSzTx/>
              <a:buNone/>
              <a:defRPr cap="all">
                <a:solidFill>
                  <a:srgbClr val="E5E5E5"/>
                </a:solidFill>
              </a:defRPr>
            </a:lvl2pPr>
            <a:lvl3pPr marL="0" indent="914400">
              <a:buClrTx/>
              <a:buSzTx/>
              <a:buNone/>
              <a:defRPr cap="all">
                <a:solidFill>
                  <a:srgbClr val="E5E5E5"/>
                </a:solidFill>
              </a:defRPr>
            </a:lvl3pPr>
            <a:lvl4pPr marL="0" indent="1371600">
              <a:buClrTx/>
              <a:buSzTx/>
              <a:buNone/>
              <a:defRPr cap="all">
                <a:solidFill>
                  <a:srgbClr val="E5E5E5"/>
                </a:solidFill>
              </a:defRPr>
            </a:lvl4pPr>
            <a:lvl5pPr marL="0" indent="1828800">
              <a:buClrTx/>
              <a:buSzTx/>
              <a:buNone/>
              <a:defRPr cap="all">
                <a:solidFill>
                  <a:srgbClr val="E5E5E5"/>
                </a:solidFill>
              </a:defRPr>
            </a:lvl5pPr>
          </a:lstStyle>
          <a:p>
            <a:r>
              <a:t>Gövde Düzeyi Bir</a:t>
            </a:r>
          </a:p>
          <a:p>
            <a:pPr lvl="1"/>
            <a:r>
              <a:t>Gövde Düzeyi İki</a:t>
            </a:r>
          </a:p>
          <a:p>
            <a:pPr lvl="2"/>
            <a:r>
              <a:t>Gövde Düzeyi Üç</a:t>
            </a:r>
          </a:p>
          <a:p>
            <a:pPr lvl="3"/>
            <a:r>
              <a:t>Gövde Düzeyi Dört</a:t>
            </a:r>
          </a:p>
          <a:p>
            <a:pPr lvl="4"/>
            <a:r>
              <a:t>Gövde Düzeyi Beş</a:t>
            </a:r>
          </a:p>
        </p:txBody>
      </p:sp>
      <p:sp>
        <p:nvSpPr>
          <p:cNvPr id="19" name="Slayt Numarası"/>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type="tx">
  <p:cSld name="Yazılı Panoramik Resim">
    <p:spTree>
      <p:nvGrpSpPr>
        <p:cNvPr id="1" name=""/>
        <p:cNvGrpSpPr/>
        <p:nvPr/>
      </p:nvGrpSpPr>
      <p:grpSpPr>
        <a:xfrm>
          <a:off x="0" y="0"/>
          <a:ext cx="0" cy="0"/>
          <a:chOff x="0" y="0"/>
          <a:chExt cx="0" cy="0"/>
        </a:xfrm>
      </p:grpSpPr>
      <p:sp>
        <p:nvSpPr>
          <p:cNvPr id="98" name="Başlık Metni"/>
          <p:cNvSpPr txBox="1">
            <a:spLocks noGrp="1"/>
          </p:cNvSpPr>
          <p:nvPr>
            <p:ph type="title"/>
          </p:nvPr>
        </p:nvSpPr>
        <p:spPr>
          <a:xfrm>
            <a:off x="866443" y="4800586"/>
            <a:ext cx="6620968" cy="566739"/>
          </a:xfrm>
          <a:prstGeom prst="rect">
            <a:avLst/>
          </a:prstGeom>
        </p:spPr>
        <p:txBody>
          <a:bodyPr anchor="b">
            <a:normAutofit/>
          </a:bodyPr>
          <a:lstStyle>
            <a:lvl1pPr>
              <a:defRPr sz="2400"/>
            </a:lvl1pPr>
          </a:lstStyle>
          <a:p>
            <a:r>
              <a:t>Başlık Metni</a:t>
            </a:r>
          </a:p>
        </p:txBody>
      </p:sp>
      <p:sp>
        <p:nvSpPr>
          <p:cNvPr id="99" name="Picture Placeholder 2"/>
          <p:cNvSpPr>
            <a:spLocks noGrp="1"/>
          </p:cNvSpPr>
          <p:nvPr>
            <p:ph type="pic" sz="half" idx="21"/>
          </p:nvPr>
        </p:nvSpPr>
        <p:spPr>
          <a:xfrm>
            <a:off x="866441" y="685799"/>
            <a:ext cx="6620969" cy="3640668"/>
          </a:xfrm>
          <a:prstGeom prst="rect">
            <a:avLst/>
          </a:prstGeom>
          <a:effectLst>
            <a:outerShdw blurRad="50800" dist="50800" dir="5400000" rotWithShape="0">
              <a:srgbClr val="000000">
                <a:alpha val="43000"/>
              </a:srgbClr>
            </a:outerShdw>
          </a:effectLst>
        </p:spPr>
        <p:txBody>
          <a:bodyPr lIns="91439" rIns="91439">
            <a:noAutofit/>
          </a:bodyPr>
          <a:lstStyle/>
          <a:p>
            <a:endParaRPr/>
          </a:p>
        </p:txBody>
      </p:sp>
      <p:sp>
        <p:nvSpPr>
          <p:cNvPr id="100" name="Gövde Düzeyi Bir…"/>
          <p:cNvSpPr txBox="1">
            <a:spLocks noGrp="1"/>
          </p:cNvSpPr>
          <p:nvPr>
            <p:ph type="body" sz="quarter" idx="1"/>
          </p:nvPr>
        </p:nvSpPr>
        <p:spPr>
          <a:xfrm>
            <a:off x="866443" y="5367325"/>
            <a:ext cx="6620966" cy="493713"/>
          </a:xfrm>
          <a:prstGeom prst="rect">
            <a:avLst/>
          </a:prstGeom>
        </p:spPr>
        <p:txBody>
          <a:bodyPr/>
          <a:lstStyle>
            <a:lvl1pPr marL="0" indent="0">
              <a:buClrTx/>
              <a:buSzTx/>
              <a:buNone/>
              <a:defRPr sz="1200"/>
            </a:lvl1pPr>
            <a:lvl2pPr marL="0" indent="457200">
              <a:buClrTx/>
              <a:buSzTx/>
              <a:buNone/>
              <a:defRPr sz="1200"/>
            </a:lvl2pPr>
            <a:lvl3pPr marL="0" indent="914400">
              <a:buClrTx/>
              <a:buSzTx/>
              <a:buNone/>
              <a:defRPr sz="1200"/>
            </a:lvl3pPr>
            <a:lvl4pPr marL="0" indent="1371600">
              <a:buClrTx/>
              <a:buSzTx/>
              <a:buNone/>
              <a:defRPr sz="1200"/>
            </a:lvl4pPr>
            <a:lvl5pPr marL="0" indent="1828800">
              <a:buClrTx/>
              <a:buSzTx/>
              <a:buNone/>
              <a:defRPr sz="1200"/>
            </a:lvl5pPr>
          </a:lstStyle>
          <a:p>
            <a:r>
              <a:t>Gövde Düzeyi Bir</a:t>
            </a:r>
          </a:p>
          <a:p>
            <a:pPr lvl="1"/>
            <a:r>
              <a:t>Gövde Düzeyi İki</a:t>
            </a:r>
          </a:p>
          <a:p>
            <a:pPr lvl="2"/>
            <a:r>
              <a:t>Gövde Düzeyi Üç</a:t>
            </a:r>
          </a:p>
          <a:p>
            <a:pPr lvl="3"/>
            <a:r>
              <a:t>Gövde Düzeyi Dört</a:t>
            </a:r>
          </a:p>
          <a:p>
            <a:pPr lvl="4"/>
            <a:r>
              <a:t>Gövde Düzeyi Beş</a:t>
            </a:r>
          </a:p>
        </p:txBody>
      </p:sp>
      <p:sp>
        <p:nvSpPr>
          <p:cNvPr id="101" name="Slayt Numarası"/>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type="tx">
  <p:cSld name="Başlık ve Resim Yazısı">
    <p:spTree>
      <p:nvGrpSpPr>
        <p:cNvPr id="1" name=""/>
        <p:cNvGrpSpPr/>
        <p:nvPr/>
      </p:nvGrpSpPr>
      <p:grpSpPr>
        <a:xfrm>
          <a:off x="0" y="0"/>
          <a:ext cx="0" cy="0"/>
          <a:chOff x="0" y="0"/>
          <a:chExt cx="0" cy="0"/>
        </a:xfrm>
      </p:grpSpPr>
      <p:sp>
        <p:nvSpPr>
          <p:cNvPr id="108" name="Başlık Metni"/>
          <p:cNvSpPr txBox="1">
            <a:spLocks noGrp="1"/>
          </p:cNvSpPr>
          <p:nvPr>
            <p:ph type="title"/>
          </p:nvPr>
        </p:nvSpPr>
        <p:spPr>
          <a:xfrm>
            <a:off x="866441" y="1447800"/>
            <a:ext cx="6620969" cy="1981200"/>
          </a:xfrm>
          <a:prstGeom prst="rect">
            <a:avLst/>
          </a:prstGeom>
        </p:spPr>
        <p:txBody>
          <a:bodyPr>
            <a:normAutofit/>
          </a:bodyPr>
          <a:lstStyle>
            <a:lvl1pPr>
              <a:defRPr sz="4800"/>
            </a:lvl1pPr>
          </a:lstStyle>
          <a:p>
            <a:r>
              <a:t>Başlık Metni</a:t>
            </a:r>
          </a:p>
        </p:txBody>
      </p:sp>
      <p:sp>
        <p:nvSpPr>
          <p:cNvPr id="109" name="Gövde Düzeyi Bir…"/>
          <p:cNvSpPr txBox="1">
            <a:spLocks noGrp="1"/>
          </p:cNvSpPr>
          <p:nvPr>
            <p:ph type="body" sz="half" idx="1"/>
          </p:nvPr>
        </p:nvSpPr>
        <p:spPr>
          <a:xfrm>
            <a:off x="866441" y="3657600"/>
            <a:ext cx="6620969" cy="2362200"/>
          </a:xfrm>
          <a:prstGeom prst="rect">
            <a:avLst/>
          </a:prstGeom>
        </p:spPr>
        <p:txBody>
          <a:bodyPr anchor="ctr"/>
          <a:lstStyle>
            <a:lvl1pPr marL="0" indent="0">
              <a:buClrTx/>
              <a:buSzTx/>
              <a:buNone/>
              <a:defRPr sz="1800"/>
            </a:lvl1pPr>
            <a:lvl2pPr marL="0" indent="457200">
              <a:buClrTx/>
              <a:buSzTx/>
              <a:buNone/>
              <a:defRPr sz="1800"/>
            </a:lvl2pPr>
            <a:lvl3pPr marL="0" indent="914400">
              <a:buClrTx/>
              <a:buSzTx/>
              <a:buNone/>
              <a:defRPr sz="1800"/>
            </a:lvl3pPr>
            <a:lvl4pPr marL="0" indent="1371600">
              <a:buClrTx/>
              <a:buSzTx/>
              <a:buNone/>
              <a:defRPr sz="1800"/>
            </a:lvl4pPr>
            <a:lvl5pPr marL="0" indent="1828800">
              <a:buClrTx/>
              <a:buSzTx/>
              <a:buNone/>
              <a:defRPr sz="1800"/>
            </a:lvl5pPr>
          </a:lstStyle>
          <a:p>
            <a:r>
              <a:t>Gövde Düzeyi Bir</a:t>
            </a:r>
          </a:p>
          <a:p>
            <a:pPr lvl="1"/>
            <a:r>
              <a:t>Gövde Düzeyi İki</a:t>
            </a:r>
          </a:p>
          <a:p>
            <a:pPr lvl="2"/>
            <a:r>
              <a:t>Gövde Düzeyi Üç</a:t>
            </a:r>
          </a:p>
          <a:p>
            <a:pPr lvl="3"/>
            <a:r>
              <a:t>Gövde Düzeyi Dört</a:t>
            </a:r>
          </a:p>
          <a:p>
            <a:pPr lvl="4"/>
            <a:r>
              <a:t>Gövde Düzeyi Beş</a:t>
            </a:r>
          </a:p>
        </p:txBody>
      </p:sp>
      <p:sp>
        <p:nvSpPr>
          <p:cNvPr id="110" name="Slayt Numarası"/>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2.xml><?xml version="1.0" encoding="utf-8"?>
<p:sldLayout xmlns:a="http://schemas.openxmlformats.org/drawingml/2006/main" xmlns:r="http://schemas.openxmlformats.org/officeDocument/2006/relationships" xmlns:p="http://schemas.openxmlformats.org/presentationml/2006/main" type="tx">
  <p:cSld name="Resim Yazılı Alıntı">
    <p:spTree>
      <p:nvGrpSpPr>
        <p:cNvPr id="1" name=""/>
        <p:cNvGrpSpPr/>
        <p:nvPr/>
      </p:nvGrpSpPr>
      <p:grpSpPr>
        <a:xfrm>
          <a:off x="0" y="0"/>
          <a:ext cx="0" cy="0"/>
          <a:chOff x="0" y="0"/>
          <a:chExt cx="0" cy="0"/>
        </a:xfrm>
      </p:grpSpPr>
      <p:sp>
        <p:nvSpPr>
          <p:cNvPr id="117" name="Başlık Metni"/>
          <p:cNvSpPr txBox="1">
            <a:spLocks noGrp="1"/>
          </p:cNvSpPr>
          <p:nvPr>
            <p:ph type="title"/>
          </p:nvPr>
        </p:nvSpPr>
        <p:spPr>
          <a:xfrm>
            <a:off x="1181408" y="1447800"/>
            <a:ext cx="6001050" cy="2323375"/>
          </a:xfrm>
          <a:prstGeom prst="rect">
            <a:avLst/>
          </a:prstGeom>
        </p:spPr>
        <p:txBody>
          <a:bodyPr>
            <a:normAutofit/>
          </a:bodyPr>
          <a:lstStyle>
            <a:lvl1pPr>
              <a:defRPr sz="4800"/>
            </a:lvl1pPr>
          </a:lstStyle>
          <a:p>
            <a:r>
              <a:t>Başlık Metni</a:t>
            </a:r>
          </a:p>
        </p:txBody>
      </p:sp>
      <p:sp>
        <p:nvSpPr>
          <p:cNvPr id="118" name="Gövde Düzeyi Bir…"/>
          <p:cNvSpPr txBox="1">
            <a:spLocks noGrp="1"/>
          </p:cNvSpPr>
          <p:nvPr>
            <p:ph type="body" sz="quarter" idx="1"/>
          </p:nvPr>
        </p:nvSpPr>
        <p:spPr>
          <a:xfrm>
            <a:off x="1448177" y="3771174"/>
            <a:ext cx="5461159" cy="342175"/>
          </a:xfrm>
          <a:prstGeom prst="rect">
            <a:avLst/>
          </a:prstGeom>
        </p:spPr>
        <p:txBody>
          <a:bodyPr/>
          <a:lstStyle>
            <a:lvl1pPr marL="0" indent="0">
              <a:buClrTx/>
              <a:buSzTx/>
              <a:buNone/>
              <a:defRPr sz="1400" cap="small">
                <a:solidFill>
                  <a:srgbClr val="E5E5E5"/>
                </a:solidFill>
              </a:defRPr>
            </a:lvl1pPr>
            <a:lvl2pPr marL="0" indent="457200">
              <a:buClrTx/>
              <a:buSzTx/>
              <a:buNone/>
              <a:defRPr sz="1400" cap="small">
                <a:solidFill>
                  <a:srgbClr val="E5E5E5"/>
                </a:solidFill>
              </a:defRPr>
            </a:lvl2pPr>
            <a:lvl3pPr marL="0" indent="914400">
              <a:buClrTx/>
              <a:buSzTx/>
              <a:buNone/>
              <a:defRPr sz="1400" cap="small">
                <a:solidFill>
                  <a:srgbClr val="E5E5E5"/>
                </a:solidFill>
              </a:defRPr>
            </a:lvl3pPr>
            <a:lvl4pPr marL="0" indent="1371600">
              <a:buClrTx/>
              <a:buSzTx/>
              <a:buNone/>
              <a:defRPr sz="1400" cap="small">
                <a:solidFill>
                  <a:srgbClr val="E5E5E5"/>
                </a:solidFill>
              </a:defRPr>
            </a:lvl4pPr>
            <a:lvl5pPr marL="0" indent="1828800">
              <a:buClrTx/>
              <a:buSzTx/>
              <a:buNone/>
              <a:defRPr sz="1400" cap="small">
                <a:solidFill>
                  <a:srgbClr val="E5E5E5"/>
                </a:solidFill>
              </a:defRPr>
            </a:lvl5pPr>
          </a:lstStyle>
          <a:p>
            <a:r>
              <a:t>Gövde Düzeyi Bir</a:t>
            </a:r>
          </a:p>
          <a:p>
            <a:pPr lvl="1"/>
            <a:r>
              <a:t>Gövde Düzeyi İki</a:t>
            </a:r>
          </a:p>
          <a:p>
            <a:pPr lvl="2"/>
            <a:r>
              <a:t>Gövde Düzeyi Üç</a:t>
            </a:r>
          </a:p>
          <a:p>
            <a:pPr lvl="3"/>
            <a:r>
              <a:t>Gövde Düzeyi Dört</a:t>
            </a:r>
          </a:p>
          <a:p>
            <a:pPr lvl="4"/>
            <a:r>
              <a:t>Gövde Düzeyi Beş</a:t>
            </a:r>
          </a:p>
        </p:txBody>
      </p:sp>
      <p:sp>
        <p:nvSpPr>
          <p:cNvPr id="119" name="Text Placeholder 3"/>
          <p:cNvSpPr>
            <a:spLocks noGrp="1"/>
          </p:cNvSpPr>
          <p:nvPr>
            <p:ph type="body" sz="quarter" idx="21"/>
          </p:nvPr>
        </p:nvSpPr>
        <p:spPr>
          <a:xfrm>
            <a:off x="866441" y="4350656"/>
            <a:ext cx="6620969" cy="1676401"/>
          </a:xfrm>
          <a:prstGeom prst="rect">
            <a:avLst/>
          </a:prstGeom>
        </p:spPr>
        <p:txBody>
          <a:bodyPr anchor="ctr"/>
          <a:lstStyle/>
          <a:p>
            <a:pPr marL="0" indent="0">
              <a:buClrTx/>
              <a:buSzTx/>
              <a:buNone/>
              <a:defRPr sz="1800"/>
            </a:pPr>
            <a:endParaRPr/>
          </a:p>
        </p:txBody>
      </p:sp>
      <p:sp>
        <p:nvSpPr>
          <p:cNvPr id="120" name="Slayt Numarası"/>
          <p:cNvSpPr txBox="1">
            <a:spLocks noGrp="1"/>
          </p:cNvSpPr>
          <p:nvPr>
            <p:ph type="sldNum" sz="quarter" idx="2"/>
          </p:nvPr>
        </p:nvSpPr>
        <p:spPr>
          <a:prstGeom prst="rect">
            <a:avLst/>
          </a:prstGeom>
        </p:spPr>
        <p:txBody>
          <a:bodyPr/>
          <a:lstStyle/>
          <a:p>
            <a:fld id="{86CB4B4D-7CA3-9044-876B-883B54F8677D}" type="slidenum">
              <a:t>‹#›</a:t>
            </a:fld>
            <a:endParaRPr/>
          </a:p>
        </p:txBody>
      </p:sp>
      <p:sp>
        <p:nvSpPr>
          <p:cNvPr id="121" name="TextBox 11"/>
          <p:cNvSpPr txBox="1"/>
          <p:nvPr/>
        </p:nvSpPr>
        <p:spPr>
          <a:xfrm>
            <a:off x="719616" y="971253"/>
            <a:ext cx="510152" cy="181875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lvl1pPr algn="r">
              <a:defRPr sz="12200">
                <a:solidFill>
                  <a:srgbClr val="E5E5E5"/>
                </a:solidFill>
                <a:latin typeface="Arial"/>
                <a:ea typeface="Arial"/>
                <a:cs typeface="Arial"/>
                <a:sym typeface="Arial"/>
              </a:defRPr>
            </a:lvl1pPr>
          </a:lstStyle>
          <a:p>
            <a:r>
              <a:t>“</a:t>
            </a:r>
          </a:p>
        </p:txBody>
      </p:sp>
      <p:sp>
        <p:nvSpPr>
          <p:cNvPr id="122" name="TextBox 14"/>
          <p:cNvSpPr txBox="1"/>
          <p:nvPr/>
        </p:nvSpPr>
        <p:spPr>
          <a:xfrm>
            <a:off x="7045409" y="2613786"/>
            <a:ext cx="510152" cy="181875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lvl1pPr algn="r">
              <a:defRPr sz="12200">
                <a:solidFill>
                  <a:srgbClr val="E5E5E5"/>
                </a:solidFill>
                <a:latin typeface="Arial"/>
                <a:ea typeface="Arial"/>
                <a:cs typeface="Arial"/>
                <a:sym typeface="Arial"/>
              </a:defRPr>
            </a:lvl1pPr>
          </a:lstStyle>
          <a:p>
            <a:r>
              <a:t>”</a:t>
            </a:r>
          </a:p>
        </p:txBody>
      </p:sp>
    </p:spTree>
  </p:cSld>
  <p:clrMapOvr>
    <a:masterClrMapping/>
  </p:clrMapOvr>
  <p:transition spd="med"/>
</p:sldLayout>
</file>

<file path=ppt/slideLayouts/slideLayout13.xml><?xml version="1.0" encoding="utf-8"?>
<p:sldLayout xmlns:a="http://schemas.openxmlformats.org/drawingml/2006/main" xmlns:r="http://schemas.openxmlformats.org/officeDocument/2006/relationships" xmlns:p="http://schemas.openxmlformats.org/presentationml/2006/main" type="tx">
  <p:cSld name="İsim Kartı">
    <p:spTree>
      <p:nvGrpSpPr>
        <p:cNvPr id="1" name=""/>
        <p:cNvGrpSpPr/>
        <p:nvPr/>
      </p:nvGrpSpPr>
      <p:grpSpPr>
        <a:xfrm>
          <a:off x="0" y="0"/>
          <a:ext cx="0" cy="0"/>
          <a:chOff x="0" y="0"/>
          <a:chExt cx="0" cy="0"/>
        </a:xfrm>
      </p:grpSpPr>
      <p:sp>
        <p:nvSpPr>
          <p:cNvPr id="129" name="Başlık Metni"/>
          <p:cNvSpPr txBox="1">
            <a:spLocks noGrp="1"/>
          </p:cNvSpPr>
          <p:nvPr>
            <p:ph type="title"/>
          </p:nvPr>
        </p:nvSpPr>
        <p:spPr>
          <a:xfrm>
            <a:off x="866441" y="3124200"/>
            <a:ext cx="6620969" cy="1653181"/>
          </a:xfrm>
          <a:prstGeom prst="rect">
            <a:avLst/>
          </a:prstGeom>
        </p:spPr>
        <p:txBody>
          <a:bodyPr anchor="b">
            <a:normAutofit/>
          </a:bodyPr>
          <a:lstStyle>
            <a:lvl1pPr>
              <a:defRPr sz="4000"/>
            </a:lvl1pPr>
          </a:lstStyle>
          <a:p>
            <a:r>
              <a:t>Başlık Metni</a:t>
            </a:r>
          </a:p>
        </p:txBody>
      </p:sp>
      <p:sp>
        <p:nvSpPr>
          <p:cNvPr id="130" name="Gövde Düzeyi Bir…"/>
          <p:cNvSpPr txBox="1">
            <a:spLocks noGrp="1"/>
          </p:cNvSpPr>
          <p:nvPr>
            <p:ph type="body" sz="quarter" idx="1"/>
          </p:nvPr>
        </p:nvSpPr>
        <p:spPr>
          <a:xfrm>
            <a:off x="866441" y="4777380"/>
            <a:ext cx="6620969" cy="860401"/>
          </a:xfrm>
          <a:prstGeom prst="rect">
            <a:avLst/>
          </a:prstGeom>
        </p:spPr>
        <p:txBody>
          <a:bodyPr/>
          <a:lstStyle>
            <a:lvl1pPr marL="0" indent="0">
              <a:buClrTx/>
              <a:buSzTx/>
              <a:buNone/>
              <a:defRPr>
                <a:solidFill>
                  <a:srgbClr val="E5E5E5"/>
                </a:solidFill>
              </a:defRPr>
            </a:lvl1pPr>
            <a:lvl2pPr marL="0" indent="457200">
              <a:buClrTx/>
              <a:buSzTx/>
              <a:buNone/>
              <a:defRPr>
                <a:solidFill>
                  <a:srgbClr val="E5E5E5"/>
                </a:solidFill>
              </a:defRPr>
            </a:lvl2pPr>
            <a:lvl3pPr marL="0" indent="914400">
              <a:buClrTx/>
              <a:buSzTx/>
              <a:buNone/>
              <a:defRPr>
                <a:solidFill>
                  <a:srgbClr val="E5E5E5"/>
                </a:solidFill>
              </a:defRPr>
            </a:lvl3pPr>
            <a:lvl4pPr marL="0" indent="1371600">
              <a:buClrTx/>
              <a:buSzTx/>
              <a:buNone/>
              <a:defRPr>
                <a:solidFill>
                  <a:srgbClr val="E5E5E5"/>
                </a:solidFill>
              </a:defRPr>
            </a:lvl4pPr>
            <a:lvl5pPr marL="0" indent="1828800">
              <a:buClrTx/>
              <a:buSzTx/>
              <a:buNone/>
              <a:defRPr>
                <a:solidFill>
                  <a:srgbClr val="E5E5E5"/>
                </a:solidFill>
              </a:defRPr>
            </a:lvl5pPr>
          </a:lstStyle>
          <a:p>
            <a:r>
              <a:t>Gövde Düzeyi Bir</a:t>
            </a:r>
          </a:p>
          <a:p>
            <a:pPr lvl="1"/>
            <a:r>
              <a:t>Gövde Düzeyi İki</a:t>
            </a:r>
          </a:p>
          <a:p>
            <a:pPr lvl="2"/>
            <a:r>
              <a:t>Gövde Düzeyi Üç</a:t>
            </a:r>
          </a:p>
          <a:p>
            <a:pPr lvl="3"/>
            <a:r>
              <a:t>Gövde Düzeyi Dört</a:t>
            </a:r>
          </a:p>
          <a:p>
            <a:pPr lvl="4"/>
            <a:r>
              <a:t>Gövde Düzeyi Beş</a:t>
            </a:r>
          </a:p>
        </p:txBody>
      </p:sp>
      <p:sp>
        <p:nvSpPr>
          <p:cNvPr id="131" name="Slayt Numarası"/>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4.xml><?xml version="1.0" encoding="utf-8"?>
<p:sldLayout xmlns:a="http://schemas.openxmlformats.org/drawingml/2006/main" xmlns:r="http://schemas.openxmlformats.org/officeDocument/2006/relationships" xmlns:p="http://schemas.openxmlformats.org/presentationml/2006/main" type="tx">
  <p:cSld name="3 Sütun">
    <p:spTree>
      <p:nvGrpSpPr>
        <p:cNvPr id="1" name=""/>
        <p:cNvGrpSpPr/>
        <p:nvPr/>
      </p:nvGrpSpPr>
      <p:grpSpPr>
        <a:xfrm>
          <a:off x="0" y="0"/>
          <a:ext cx="0" cy="0"/>
          <a:chOff x="0" y="0"/>
          <a:chExt cx="0" cy="0"/>
        </a:xfrm>
      </p:grpSpPr>
      <p:sp>
        <p:nvSpPr>
          <p:cNvPr id="138" name="Başlık Metni"/>
          <p:cNvSpPr txBox="1">
            <a:spLocks noGrp="1"/>
          </p:cNvSpPr>
          <p:nvPr>
            <p:ph type="title"/>
          </p:nvPr>
        </p:nvSpPr>
        <p:spPr>
          <a:xfrm>
            <a:off x="484709" y="452718"/>
            <a:ext cx="7055382" cy="1400531"/>
          </a:xfrm>
          <a:prstGeom prst="rect">
            <a:avLst/>
          </a:prstGeom>
        </p:spPr>
        <p:txBody>
          <a:bodyPr>
            <a:normAutofit/>
          </a:bodyPr>
          <a:lstStyle/>
          <a:p>
            <a:r>
              <a:t>Başlık Metni</a:t>
            </a:r>
          </a:p>
        </p:txBody>
      </p:sp>
      <p:sp>
        <p:nvSpPr>
          <p:cNvPr id="139" name="Gövde Düzeyi Bir…"/>
          <p:cNvSpPr txBox="1">
            <a:spLocks noGrp="1"/>
          </p:cNvSpPr>
          <p:nvPr>
            <p:ph type="body" sz="quarter" idx="1"/>
          </p:nvPr>
        </p:nvSpPr>
        <p:spPr>
          <a:xfrm>
            <a:off x="474834" y="1981200"/>
            <a:ext cx="2210725" cy="576263"/>
          </a:xfrm>
          <a:prstGeom prst="rect">
            <a:avLst/>
          </a:prstGeom>
        </p:spPr>
        <p:txBody>
          <a:bodyPr anchor="b"/>
          <a:lstStyle>
            <a:lvl1pPr marL="0" indent="0">
              <a:buClrTx/>
              <a:buSzTx/>
              <a:buNone/>
              <a:defRPr sz="2400">
                <a:solidFill>
                  <a:srgbClr val="E5E5E5"/>
                </a:solidFill>
              </a:defRPr>
            </a:lvl1pPr>
            <a:lvl2pPr marL="0" indent="457200">
              <a:buClrTx/>
              <a:buSzTx/>
              <a:buNone/>
              <a:defRPr sz="2400">
                <a:solidFill>
                  <a:srgbClr val="E5E5E5"/>
                </a:solidFill>
              </a:defRPr>
            </a:lvl2pPr>
            <a:lvl3pPr marL="0" indent="914400">
              <a:buClrTx/>
              <a:buSzTx/>
              <a:buNone/>
              <a:defRPr sz="2400">
                <a:solidFill>
                  <a:srgbClr val="E5E5E5"/>
                </a:solidFill>
              </a:defRPr>
            </a:lvl3pPr>
            <a:lvl4pPr marL="0" indent="1371600">
              <a:buClrTx/>
              <a:buSzTx/>
              <a:buNone/>
              <a:defRPr sz="2400">
                <a:solidFill>
                  <a:srgbClr val="E5E5E5"/>
                </a:solidFill>
              </a:defRPr>
            </a:lvl4pPr>
            <a:lvl5pPr marL="0" indent="1828800">
              <a:buClrTx/>
              <a:buSzTx/>
              <a:buNone/>
              <a:defRPr sz="2400">
                <a:solidFill>
                  <a:srgbClr val="E5E5E5"/>
                </a:solidFill>
              </a:defRPr>
            </a:lvl5pPr>
          </a:lstStyle>
          <a:p>
            <a:r>
              <a:t>Gövde Düzeyi Bir</a:t>
            </a:r>
          </a:p>
          <a:p>
            <a:pPr lvl="1"/>
            <a:r>
              <a:t>Gövde Düzeyi İki</a:t>
            </a:r>
          </a:p>
          <a:p>
            <a:pPr lvl="2"/>
            <a:r>
              <a:t>Gövde Düzeyi Üç</a:t>
            </a:r>
          </a:p>
          <a:p>
            <a:pPr lvl="3"/>
            <a:r>
              <a:t>Gövde Düzeyi Dört</a:t>
            </a:r>
          </a:p>
          <a:p>
            <a:pPr lvl="4"/>
            <a:r>
              <a:t>Gövde Düzeyi Beş</a:t>
            </a:r>
          </a:p>
        </p:txBody>
      </p:sp>
      <p:sp>
        <p:nvSpPr>
          <p:cNvPr id="140" name="Text Placeholder 3"/>
          <p:cNvSpPr>
            <a:spLocks noGrp="1"/>
          </p:cNvSpPr>
          <p:nvPr>
            <p:ph type="body" sz="quarter" idx="21"/>
          </p:nvPr>
        </p:nvSpPr>
        <p:spPr>
          <a:xfrm>
            <a:off x="489475" y="2667000"/>
            <a:ext cx="2196084" cy="3589338"/>
          </a:xfrm>
          <a:prstGeom prst="rect">
            <a:avLst/>
          </a:prstGeom>
        </p:spPr>
        <p:txBody>
          <a:bodyPr/>
          <a:lstStyle/>
          <a:p>
            <a:pPr marL="0" indent="0">
              <a:buClrTx/>
              <a:buSzTx/>
              <a:buNone/>
              <a:defRPr sz="1400"/>
            </a:pPr>
            <a:endParaRPr/>
          </a:p>
        </p:txBody>
      </p:sp>
      <p:sp>
        <p:nvSpPr>
          <p:cNvPr id="141" name="Text Placeholder 4"/>
          <p:cNvSpPr>
            <a:spLocks noGrp="1"/>
          </p:cNvSpPr>
          <p:nvPr>
            <p:ph type="body" sz="quarter" idx="22"/>
          </p:nvPr>
        </p:nvSpPr>
        <p:spPr>
          <a:xfrm>
            <a:off x="2913503" y="1981200"/>
            <a:ext cx="2202755" cy="576263"/>
          </a:xfrm>
          <a:prstGeom prst="rect">
            <a:avLst/>
          </a:prstGeom>
        </p:spPr>
        <p:txBody>
          <a:bodyPr anchor="b"/>
          <a:lstStyle/>
          <a:p>
            <a:pPr marL="0" indent="0">
              <a:buClrTx/>
              <a:buSzTx/>
              <a:buNone/>
              <a:defRPr sz="2400">
                <a:solidFill>
                  <a:srgbClr val="E5E5E5"/>
                </a:solidFill>
              </a:defRPr>
            </a:pPr>
            <a:endParaRPr/>
          </a:p>
        </p:txBody>
      </p:sp>
      <p:sp>
        <p:nvSpPr>
          <p:cNvPr id="142" name="Text Placeholder 3"/>
          <p:cNvSpPr>
            <a:spLocks noGrp="1"/>
          </p:cNvSpPr>
          <p:nvPr>
            <p:ph type="body" sz="quarter" idx="23"/>
          </p:nvPr>
        </p:nvSpPr>
        <p:spPr>
          <a:xfrm>
            <a:off x="2905586" y="2667000"/>
            <a:ext cx="2210672" cy="3589338"/>
          </a:xfrm>
          <a:prstGeom prst="rect">
            <a:avLst/>
          </a:prstGeom>
        </p:spPr>
        <p:txBody>
          <a:bodyPr/>
          <a:lstStyle/>
          <a:p>
            <a:pPr marL="0" indent="0">
              <a:buClrTx/>
              <a:buSzTx/>
              <a:buNone/>
              <a:defRPr sz="1400"/>
            </a:pPr>
            <a:endParaRPr/>
          </a:p>
        </p:txBody>
      </p:sp>
      <p:sp>
        <p:nvSpPr>
          <p:cNvPr id="143" name="Text Placeholder 4"/>
          <p:cNvSpPr>
            <a:spLocks noGrp="1"/>
          </p:cNvSpPr>
          <p:nvPr>
            <p:ph type="body" sz="quarter" idx="24"/>
          </p:nvPr>
        </p:nvSpPr>
        <p:spPr>
          <a:xfrm>
            <a:off x="5344917" y="1981200"/>
            <a:ext cx="2199659" cy="576263"/>
          </a:xfrm>
          <a:prstGeom prst="rect">
            <a:avLst/>
          </a:prstGeom>
        </p:spPr>
        <p:txBody>
          <a:bodyPr anchor="b"/>
          <a:lstStyle/>
          <a:p>
            <a:pPr marL="0" indent="0">
              <a:buClrTx/>
              <a:buSzTx/>
              <a:buNone/>
              <a:defRPr sz="2400">
                <a:solidFill>
                  <a:srgbClr val="E5E5E5"/>
                </a:solidFill>
              </a:defRPr>
            </a:pPr>
            <a:endParaRPr/>
          </a:p>
        </p:txBody>
      </p:sp>
      <p:sp>
        <p:nvSpPr>
          <p:cNvPr id="144" name="Text Placeholder 3"/>
          <p:cNvSpPr>
            <a:spLocks noGrp="1"/>
          </p:cNvSpPr>
          <p:nvPr>
            <p:ph type="body" sz="quarter" idx="25"/>
          </p:nvPr>
        </p:nvSpPr>
        <p:spPr>
          <a:xfrm>
            <a:off x="5344917" y="2667000"/>
            <a:ext cx="2199659" cy="3589338"/>
          </a:xfrm>
          <a:prstGeom prst="rect">
            <a:avLst/>
          </a:prstGeom>
        </p:spPr>
        <p:txBody>
          <a:bodyPr/>
          <a:lstStyle/>
          <a:p>
            <a:pPr marL="0" indent="0">
              <a:buClrTx/>
              <a:buSzTx/>
              <a:buNone/>
              <a:defRPr sz="1400"/>
            </a:pPr>
            <a:endParaRPr/>
          </a:p>
        </p:txBody>
      </p:sp>
      <p:sp>
        <p:nvSpPr>
          <p:cNvPr id="145" name="Straight Connector 16"/>
          <p:cNvSpPr/>
          <p:nvPr/>
        </p:nvSpPr>
        <p:spPr>
          <a:xfrm flipH="1">
            <a:off x="2795334" y="2133600"/>
            <a:ext cx="1" cy="3962400"/>
          </a:xfrm>
          <a:prstGeom prst="line">
            <a:avLst/>
          </a:prstGeom>
          <a:ln w="12700" cap="rnd">
            <a:solidFill>
              <a:srgbClr val="E5E5E5">
                <a:alpha val="40000"/>
              </a:srgbClr>
            </a:solidFill>
          </a:ln>
        </p:spPr>
        <p:txBody>
          <a:bodyPr lIns="45719" rIns="45719"/>
          <a:lstStyle/>
          <a:p>
            <a:endParaRPr/>
          </a:p>
        </p:txBody>
      </p:sp>
      <p:sp>
        <p:nvSpPr>
          <p:cNvPr id="146" name="Straight Connector 17"/>
          <p:cNvSpPr/>
          <p:nvPr/>
        </p:nvSpPr>
        <p:spPr>
          <a:xfrm flipH="1">
            <a:off x="5223030" y="2133600"/>
            <a:ext cx="1" cy="3966882"/>
          </a:xfrm>
          <a:prstGeom prst="line">
            <a:avLst/>
          </a:prstGeom>
          <a:ln w="12700" cap="rnd">
            <a:solidFill>
              <a:srgbClr val="E5E5E5">
                <a:alpha val="40000"/>
              </a:srgbClr>
            </a:solidFill>
          </a:ln>
        </p:spPr>
        <p:txBody>
          <a:bodyPr lIns="45719" rIns="45719"/>
          <a:lstStyle/>
          <a:p>
            <a:endParaRPr/>
          </a:p>
        </p:txBody>
      </p:sp>
      <p:sp>
        <p:nvSpPr>
          <p:cNvPr id="147" name="Slayt Numarası"/>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5.xml><?xml version="1.0" encoding="utf-8"?>
<p:sldLayout xmlns:a="http://schemas.openxmlformats.org/drawingml/2006/main" xmlns:r="http://schemas.openxmlformats.org/officeDocument/2006/relationships" xmlns:p="http://schemas.openxmlformats.org/presentationml/2006/main" type="tx">
  <p:cSld name="3 Resim Sütunu">
    <p:spTree>
      <p:nvGrpSpPr>
        <p:cNvPr id="1" name=""/>
        <p:cNvGrpSpPr/>
        <p:nvPr/>
      </p:nvGrpSpPr>
      <p:grpSpPr>
        <a:xfrm>
          <a:off x="0" y="0"/>
          <a:ext cx="0" cy="0"/>
          <a:chOff x="0" y="0"/>
          <a:chExt cx="0" cy="0"/>
        </a:xfrm>
      </p:grpSpPr>
      <p:sp>
        <p:nvSpPr>
          <p:cNvPr id="154" name="Başlık Metni"/>
          <p:cNvSpPr txBox="1">
            <a:spLocks noGrp="1"/>
          </p:cNvSpPr>
          <p:nvPr>
            <p:ph type="title"/>
          </p:nvPr>
        </p:nvSpPr>
        <p:spPr>
          <a:xfrm>
            <a:off x="484709" y="452718"/>
            <a:ext cx="7055382" cy="1400531"/>
          </a:xfrm>
          <a:prstGeom prst="rect">
            <a:avLst/>
          </a:prstGeom>
        </p:spPr>
        <p:txBody>
          <a:bodyPr>
            <a:normAutofit/>
          </a:bodyPr>
          <a:lstStyle/>
          <a:p>
            <a:r>
              <a:t>Başlık Metni</a:t>
            </a:r>
          </a:p>
        </p:txBody>
      </p:sp>
      <p:sp>
        <p:nvSpPr>
          <p:cNvPr id="155" name="Gövde Düzeyi Bir…"/>
          <p:cNvSpPr txBox="1">
            <a:spLocks noGrp="1"/>
          </p:cNvSpPr>
          <p:nvPr>
            <p:ph type="body" sz="quarter" idx="1"/>
          </p:nvPr>
        </p:nvSpPr>
        <p:spPr>
          <a:xfrm>
            <a:off x="489475" y="4250949"/>
            <a:ext cx="2205613" cy="576263"/>
          </a:xfrm>
          <a:prstGeom prst="rect">
            <a:avLst/>
          </a:prstGeom>
        </p:spPr>
        <p:txBody>
          <a:bodyPr anchor="b"/>
          <a:lstStyle>
            <a:lvl1pPr marL="0" indent="0">
              <a:buClrTx/>
              <a:buSzTx/>
              <a:buNone/>
              <a:defRPr sz="2400">
                <a:solidFill>
                  <a:srgbClr val="E5E5E5"/>
                </a:solidFill>
              </a:defRPr>
            </a:lvl1pPr>
            <a:lvl2pPr marL="0" indent="457200">
              <a:buClrTx/>
              <a:buSzTx/>
              <a:buNone/>
              <a:defRPr sz="2400">
                <a:solidFill>
                  <a:srgbClr val="E5E5E5"/>
                </a:solidFill>
              </a:defRPr>
            </a:lvl2pPr>
            <a:lvl3pPr marL="0" indent="914400">
              <a:buClrTx/>
              <a:buSzTx/>
              <a:buNone/>
              <a:defRPr sz="2400">
                <a:solidFill>
                  <a:srgbClr val="E5E5E5"/>
                </a:solidFill>
              </a:defRPr>
            </a:lvl3pPr>
            <a:lvl4pPr marL="0" indent="1371600">
              <a:buClrTx/>
              <a:buSzTx/>
              <a:buNone/>
              <a:defRPr sz="2400">
                <a:solidFill>
                  <a:srgbClr val="E5E5E5"/>
                </a:solidFill>
              </a:defRPr>
            </a:lvl4pPr>
            <a:lvl5pPr marL="0" indent="1828800">
              <a:buClrTx/>
              <a:buSzTx/>
              <a:buNone/>
              <a:defRPr sz="2400">
                <a:solidFill>
                  <a:srgbClr val="E5E5E5"/>
                </a:solidFill>
              </a:defRPr>
            </a:lvl5pPr>
          </a:lstStyle>
          <a:p>
            <a:r>
              <a:t>Gövde Düzeyi Bir</a:t>
            </a:r>
          </a:p>
          <a:p>
            <a:pPr lvl="1"/>
            <a:r>
              <a:t>Gövde Düzeyi İki</a:t>
            </a:r>
          </a:p>
          <a:p>
            <a:pPr lvl="2"/>
            <a:r>
              <a:t>Gövde Düzeyi Üç</a:t>
            </a:r>
          </a:p>
          <a:p>
            <a:pPr lvl="3"/>
            <a:r>
              <a:t>Gövde Düzeyi Dört</a:t>
            </a:r>
          </a:p>
          <a:p>
            <a:pPr lvl="4"/>
            <a:r>
              <a:t>Gövde Düzeyi Beş</a:t>
            </a:r>
          </a:p>
        </p:txBody>
      </p:sp>
      <p:sp>
        <p:nvSpPr>
          <p:cNvPr id="156" name="Picture Placeholder 2"/>
          <p:cNvSpPr>
            <a:spLocks noGrp="1"/>
          </p:cNvSpPr>
          <p:nvPr>
            <p:ph type="pic" sz="quarter" idx="21"/>
          </p:nvPr>
        </p:nvSpPr>
        <p:spPr>
          <a:xfrm>
            <a:off x="489474" y="2209800"/>
            <a:ext cx="2205614" cy="1524000"/>
          </a:xfrm>
          <a:prstGeom prst="rect">
            <a:avLst/>
          </a:prstGeom>
          <a:effectLst>
            <a:outerShdw blurRad="50800" dist="50800" dir="5400000" rotWithShape="0">
              <a:srgbClr val="000000">
                <a:alpha val="43000"/>
              </a:srgbClr>
            </a:outerShdw>
          </a:effectLst>
        </p:spPr>
        <p:txBody>
          <a:bodyPr lIns="91439" rIns="91439">
            <a:noAutofit/>
          </a:bodyPr>
          <a:lstStyle/>
          <a:p>
            <a:endParaRPr/>
          </a:p>
        </p:txBody>
      </p:sp>
      <p:sp>
        <p:nvSpPr>
          <p:cNvPr id="157" name="Text Placeholder 3"/>
          <p:cNvSpPr>
            <a:spLocks noGrp="1"/>
          </p:cNvSpPr>
          <p:nvPr>
            <p:ph type="body" sz="quarter" idx="22"/>
          </p:nvPr>
        </p:nvSpPr>
        <p:spPr>
          <a:xfrm>
            <a:off x="489474" y="4827211"/>
            <a:ext cx="2205614" cy="659190"/>
          </a:xfrm>
          <a:prstGeom prst="rect">
            <a:avLst/>
          </a:prstGeom>
        </p:spPr>
        <p:txBody>
          <a:bodyPr/>
          <a:lstStyle/>
          <a:p>
            <a:pPr marL="0" indent="0">
              <a:buClrTx/>
              <a:buSzTx/>
              <a:buNone/>
              <a:defRPr sz="1400"/>
            </a:pPr>
            <a:endParaRPr/>
          </a:p>
        </p:txBody>
      </p:sp>
      <p:sp>
        <p:nvSpPr>
          <p:cNvPr id="158" name="Text Placeholder 4"/>
          <p:cNvSpPr>
            <a:spLocks noGrp="1"/>
          </p:cNvSpPr>
          <p:nvPr>
            <p:ph type="body" sz="quarter" idx="23"/>
          </p:nvPr>
        </p:nvSpPr>
        <p:spPr>
          <a:xfrm>
            <a:off x="2917792" y="4250949"/>
            <a:ext cx="2198467" cy="576263"/>
          </a:xfrm>
          <a:prstGeom prst="rect">
            <a:avLst/>
          </a:prstGeom>
        </p:spPr>
        <p:txBody>
          <a:bodyPr anchor="b"/>
          <a:lstStyle/>
          <a:p>
            <a:pPr marL="0" indent="0">
              <a:buClrTx/>
              <a:buSzTx/>
              <a:buNone/>
              <a:defRPr sz="2400">
                <a:solidFill>
                  <a:srgbClr val="E5E5E5"/>
                </a:solidFill>
              </a:defRPr>
            </a:pPr>
            <a:endParaRPr/>
          </a:p>
        </p:txBody>
      </p:sp>
      <p:sp>
        <p:nvSpPr>
          <p:cNvPr id="159" name="Picture Placeholder 2"/>
          <p:cNvSpPr>
            <a:spLocks noGrp="1"/>
          </p:cNvSpPr>
          <p:nvPr>
            <p:ph type="pic" sz="quarter" idx="24"/>
          </p:nvPr>
        </p:nvSpPr>
        <p:spPr>
          <a:xfrm>
            <a:off x="2917791" y="2209800"/>
            <a:ext cx="2198467" cy="1524000"/>
          </a:xfrm>
          <a:prstGeom prst="rect">
            <a:avLst/>
          </a:prstGeom>
          <a:effectLst>
            <a:outerShdw blurRad="50800" dist="50800" dir="5400000" rotWithShape="0">
              <a:srgbClr val="000000">
                <a:alpha val="43000"/>
              </a:srgbClr>
            </a:outerShdw>
          </a:effectLst>
        </p:spPr>
        <p:txBody>
          <a:bodyPr lIns="91439" rIns="91439">
            <a:noAutofit/>
          </a:bodyPr>
          <a:lstStyle/>
          <a:p>
            <a:endParaRPr/>
          </a:p>
        </p:txBody>
      </p:sp>
      <p:sp>
        <p:nvSpPr>
          <p:cNvPr id="160" name="Text Placeholder 3"/>
          <p:cNvSpPr>
            <a:spLocks noGrp="1"/>
          </p:cNvSpPr>
          <p:nvPr>
            <p:ph type="body" sz="quarter" idx="25"/>
          </p:nvPr>
        </p:nvSpPr>
        <p:spPr>
          <a:xfrm>
            <a:off x="2916776" y="4827211"/>
            <a:ext cx="2201379" cy="659190"/>
          </a:xfrm>
          <a:prstGeom prst="rect">
            <a:avLst/>
          </a:prstGeom>
        </p:spPr>
        <p:txBody>
          <a:bodyPr/>
          <a:lstStyle/>
          <a:p>
            <a:pPr marL="0" indent="0">
              <a:buClrTx/>
              <a:buSzTx/>
              <a:buNone/>
              <a:defRPr sz="1400"/>
            </a:pPr>
            <a:endParaRPr/>
          </a:p>
        </p:txBody>
      </p:sp>
      <p:sp>
        <p:nvSpPr>
          <p:cNvPr id="161" name="Text Placeholder 4"/>
          <p:cNvSpPr>
            <a:spLocks noGrp="1"/>
          </p:cNvSpPr>
          <p:nvPr>
            <p:ph type="body" sz="quarter" idx="26"/>
          </p:nvPr>
        </p:nvSpPr>
        <p:spPr>
          <a:xfrm>
            <a:off x="5344917" y="4250949"/>
            <a:ext cx="2199659" cy="576263"/>
          </a:xfrm>
          <a:prstGeom prst="rect">
            <a:avLst/>
          </a:prstGeom>
        </p:spPr>
        <p:txBody>
          <a:bodyPr anchor="b"/>
          <a:lstStyle/>
          <a:p>
            <a:pPr marL="0" indent="0">
              <a:buClrTx/>
              <a:buSzTx/>
              <a:buNone/>
              <a:defRPr sz="2400">
                <a:solidFill>
                  <a:srgbClr val="E5E5E5"/>
                </a:solidFill>
              </a:defRPr>
            </a:pPr>
            <a:endParaRPr/>
          </a:p>
        </p:txBody>
      </p:sp>
      <p:sp>
        <p:nvSpPr>
          <p:cNvPr id="162" name="Picture Placeholder 2"/>
          <p:cNvSpPr>
            <a:spLocks noGrp="1"/>
          </p:cNvSpPr>
          <p:nvPr>
            <p:ph type="pic" sz="quarter" idx="27"/>
          </p:nvPr>
        </p:nvSpPr>
        <p:spPr>
          <a:xfrm>
            <a:off x="5344916" y="2209800"/>
            <a:ext cx="2199658" cy="1524000"/>
          </a:xfrm>
          <a:prstGeom prst="rect">
            <a:avLst/>
          </a:prstGeom>
          <a:effectLst>
            <a:outerShdw blurRad="50800" dist="50800" dir="5400000" rotWithShape="0">
              <a:srgbClr val="000000">
                <a:alpha val="43000"/>
              </a:srgbClr>
            </a:outerShdw>
          </a:effectLst>
        </p:spPr>
        <p:txBody>
          <a:bodyPr lIns="91439" rIns="91439">
            <a:noAutofit/>
          </a:bodyPr>
          <a:lstStyle/>
          <a:p>
            <a:endParaRPr/>
          </a:p>
        </p:txBody>
      </p:sp>
      <p:sp>
        <p:nvSpPr>
          <p:cNvPr id="163" name="Text Placeholder 3"/>
          <p:cNvSpPr>
            <a:spLocks noGrp="1"/>
          </p:cNvSpPr>
          <p:nvPr>
            <p:ph type="body" sz="quarter" idx="28"/>
          </p:nvPr>
        </p:nvSpPr>
        <p:spPr>
          <a:xfrm>
            <a:off x="5344824" y="4827208"/>
            <a:ext cx="2202572" cy="659190"/>
          </a:xfrm>
          <a:prstGeom prst="rect">
            <a:avLst/>
          </a:prstGeom>
        </p:spPr>
        <p:txBody>
          <a:bodyPr/>
          <a:lstStyle/>
          <a:p>
            <a:pPr marL="0" indent="0">
              <a:buClrTx/>
              <a:buSzTx/>
              <a:buNone/>
              <a:defRPr sz="1400"/>
            </a:pPr>
            <a:endParaRPr/>
          </a:p>
        </p:txBody>
      </p:sp>
      <p:sp>
        <p:nvSpPr>
          <p:cNvPr id="164" name="Straight Connector 18"/>
          <p:cNvSpPr/>
          <p:nvPr/>
        </p:nvSpPr>
        <p:spPr>
          <a:xfrm flipH="1">
            <a:off x="2795334" y="2133600"/>
            <a:ext cx="1" cy="3962400"/>
          </a:xfrm>
          <a:prstGeom prst="line">
            <a:avLst/>
          </a:prstGeom>
          <a:ln w="12700" cap="rnd">
            <a:solidFill>
              <a:srgbClr val="E5E5E5">
                <a:alpha val="40000"/>
              </a:srgbClr>
            </a:solidFill>
          </a:ln>
        </p:spPr>
        <p:txBody>
          <a:bodyPr lIns="45719" rIns="45719"/>
          <a:lstStyle/>
          <a:p>
            <a:endParaRPr/>
          </a:p>
        </p:txBody>
      </p:sp>
      <p:sp>
        <p:nvSpPr>
          <p:cNvPr id="165" name="Straight Connector 19"/>
          <p:cNvSpPr/>
          <p:nvPr/>
        </p:nvSpPr>
        <p:spPr>
          <a:xfrm flipH="1">
            <a:off x="5223030" y="2133600"/>
            <a:ext cx="1" cy="3966882"/>
          </a:xfrm>
          <a:prstGeom prst="line">
            <a:avLst/>
          </a:prstGeom>
          <a:ln w="12700" cap="rnd">
            <a:solidFill>
              <a:srgbClr val="E5E5E5">
                <a:alpha val="40000"/>
              </a:srgbClr>
            </a:solidFill>
          </a:ln>
        </p:spPr>
        <p:txBody>
          <a:bodyPr lIns="45719" rIns="45719"/>
          <a:lstStyle/>
          <a:p>
            <a:endParaRPr/>
          </a:p>
        </p:txBody>
      </p:sp>
      <p:sp>
        <p:nvSpPr>
          <p:cNvPr id="166" name="Slayt Numarası"/>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Başlık ve İçerik">
    <p:spTree>
      <p:nvGrpSpPr>
        <p:cNvPr id="1" name=""/>
        <p:cNvGrpSpPr/>
        <p:nvPr/>
      </p:nvGrpSpPr>
      <p:grpSpPr>
        <a:xfrm>
          <a:off x="0" y="0"/>
          <a:ext cx="0" cy="0"/>
          <a:chOff x="0" y="0"/>
          <a:chExt cx="0" cy="0"/>
        </a:xfrm>
      </p:grpSpPr>
      <p:sp>
        <p:nvSpPr>
          <p:cNvPr id="26" name="Başlık Metni"/>
          <p:cNvSpPr txBox="1">
            <a:spLocks noGrp="1"/>
          </p:cNvSpPr>
          <p:nvPr>
            <p:ph type="title"/>
          </p:nvPr>
        </p:nvSpPr>
        <p:spPr>
          <a:xfrm>
            <a:off x="484709" y="452718"/>
            <a:ext cx="7055382" cy="1400531"/>
          </a:xfrm>
          <a:prstGeom prst="rect">
            <a:avLst/>
          </a:prstGeom>
        </p:spPr>
        <p:txBody>
          <a:bodyPr>
            <a:normAutofit/>
          </a:bodyPr>
          <a:lstStyle/>
          <a:p>
            <a:r>
              <a:t>Başlık Metni</a:t>
            </a:r>
          </a:p>
        </p:txBody>
      </p:sp>
      <p:sp>
        <p:nvSpPr>
          <p:cNvPr id="27" name="Gövde Düzeyi Bir…"/>
          <p:cNvSpPr txBox="1">
            <a:spLocks noGrp="1"/>
          </p:cNvSpPr>
          <p:nvPr>
            <p:ph type="body" idx="1"/>
          </p:nvPr>
        </p:nvSpPr>
        <p:spPr>
          <a:xfrm>
            <a:off x="827699" y="2052925"/>
            <a:ext cx="6711655" cy="4195482"/>
          </a:xfrm>
          <a:prstGeom prst="rect">
            <a:avLst/>
          </a:prstGeom>
        </p:spPr>
        <p:txBody>
          <a:bodyPr/>
          <a:lstStyle/>
          <a:p>
            <a:r>
              <a:t>Gövde Düzeyi Bir</a:t>
            </a:r>
          </a:p>
          <a:p>
            <a:pPr lvl="1"/>
            <a:r>
              <a:t>Gövde Düzeyi İki</a:t>
            </a:r>
          </a:p>
          <a:p>
            <a:pPr lvl="2"/>
            <a:r>
              <a:t>Gövde Düzeyi Üç</a:t>
            </a:r>
          </a:p>
          <a:p>
            <a:pPr lvl="3"/>
            <a:r>
              <a:t>Gövde Düzeyi Dört</a:t>
            </a:r>
          </a:p>
          <a:p>
            <a:pPr lvl="4"/>
            <a:r>
              <a:t>Gövde Düzeyi Beş</a:t>
            </a:r>
          </a:p>
        </p:txBody>
      </p:sp>
      <p:sp>
        <p:nvSpPr>
          <p:cNvPr id="28" name="Slayt Numarası"/>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tx">
  <p:cSld name="Bölüm Üstbilgisi">
    <p:spTree>
      <p:nvGrpSpPr>
        <p:cNvPr id="1" name=""/>
        <p:cNvGrpSpPr/>
        <p:nvPr/>
      </p:nvGrpSpPr>
      <p:grpSpPr>
        <a:xfrm>
          <a:off x="0" y="0"/>
          <a:ext cx="0" cy="0"/>
          <a:chOff x="0" y="0"/>
          <a:chExt cx="0" cy="0"/>
        </a:xfrm>
      </p:grpSpPr>
      <p:sp>
        <p:nvSpPr>
          <p:cNvPr id="35" name="Başlık Metni"/>
          <p:cNvSpPr txBox="1">
            <a:spLocks noGrp="1"/>
          </p:cNvSpPr>
          <p:nvPr>
            <p:ph type="title"/>
          </p:nvPr>
        </p:nvSpPr>
        <p:spPr>
          <a:xfrm>
            <a:off x="866443" y="2861734"/>
            <a:ext cx="6620968" cy="1915648"/>
          </a:xfrm>
          <a:prstGeom prst="rect">
            <a:avLst/>
          </a:prstGeom>
        </p:spPr>
        <p:txBody>
          <a:bodyPr anchor="b">
            <a:normAutofit/>
          </a:bodyPr>
          <a:lstStyle>
            <a:lvl1pPr>
              <a:defRPr sz="4000"/>
            </a:lvl1pPr>
          </a:lstStyle>
          <a:p>
            <a:r>
              <a:t>Başlık Metni</a:t>
            </a:r>
          </a:p>
        </p:txBody>
      </p:sp>
      <p:sp>
        <p:nvSpPr>
          <p:cNvPr id="36" name="Gövde Düzeyi Bir…"/>
          <p:cNvSpPr txBox="1">
            <a:spLocks noGrp="1"/>
          </p:cNvSpPr>
          <p:nvPr>
            <p:ph type="body" sz="quarter" idx="1"/>
          </p:nvPr>
        </p:nvSpPr>
        <p:spPr>
          <a:xfrm>
            <a:off x="866441" y="4777380"/>
            <a:ext cx="6620969" cy="860401"/>
          </a:xfrm>
          <a:prstGeom prst="rect">
            <a:avLst/>
          </a:prstGeom>
        </p:spPr>
        <p:txBody>
          <a:bodyPr/>
          <a:lstStyle>
            <a:lvl1pPr marL="0" indent="0">
              <a:buClrTx/>
              <a:buSzTx/>
              <a:buNone/>
              <a:defRPr cap="all">
                <a:solidFill>
                  <a:srgbClr val="E5E5E5"/>
                </a:solidFill>
              </a:defRPr>
            </a:lvl1pPr>
            <a:lvl2pPr marL="0" indent="457200">
              <a:buClrTx/>
              <a:buSzTx/>
              <a:buNone/>
              <a:defRPr cap="all">
                <a:solidFill>
                  <a:srgbClr val="E5E5E5"/>
                </a:solidFill>
              </a:defRPr>
            </a:lvl2pPr>
            <a:lvl3pPr marL="0" indent="914400">
              <a:buClrTx/>
              <a:buSzTx/>
              <a:buNone/>
              <a:defRPr cap="all">
                <a:solidFill>
                  <a:srgbClr val="E5E5E5"/>
                </a:solidFill>
              </a:defRPr>
            </a:lvl3pPr>
            <a:lvl4pPr marL="0" indent="1371600">
              <a:buClrTx/>
              <a:buSzTx/>
              <a:buNone/>
              <a:defRPr cap="all">
                <a:solidFill>
                  <a:srgbClr val="E5E5E5"/>
                </a:solidFill>
              </a:defRPr>
            </a:lvl4pPr>
            <a:lvl5pPr marL="0" indent="1828800">
              <a:buClrTx/>
              <a:buSzTx/>
              <a:buNone/>
              <a:defRPr cap="all">
                <a:solidFill>
                  <a:srgbClr val="E5E5E5"/>
                </a:solidFill>
              </a:defRPr>
            </a:lvl5pPr>
          </a:lstStyle>
          <a:p>
            <a:r>
              <a:t>Gövde Düzeyi Bir</a:t>
            </a:r>
          </a:p>
          <a:p>
            <a:pPr lvl="1"/>
            <a:r>
              <a:t>Gövde Düzeyi İki</a:t>
            </a:r>
          </a:p>
          <a:p>
            <a:pPr lvl="2"/>
            <a:r>
              <a:t>Gövde Düzeyi Üç</a:t>
            </a:r>
          </a:p>
          <a:p>
            <a:pPr lvl="3"/>
            <a:r>
              <a:t>Gövde Düzeyi Dört</a:t>
            </a:r>
          </a:p>
          <a:p>
            <a:pPr lvl="4"/>
            <a:r>
              <a:t>Gövde Düzeyi Beş</a:t>
            </a:r>
          </a:p>
        </p:txBody>
      </p:sp>
      <p:sp>
        <p:nvSpPr>
          <p:cNvPr id="37" name="Slayt Numarası"/>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type="tx">
  <p:cSld name="İki İçerik">
    <p:spTree>
      <p:nvGrpSpPr>
        <p:cNvPr id="1" name=""/>
        <p:cNvGrpSpPr/>
        <p:nvPr/>
      </p:nvGrpSpPr>
      <p:grpSpPr>
        <a:xfrm>
          <a:off x="0" y="0"/>
          <a:ext cx="0" cy="0"/>
          <a:chOff x="0" y="0"/>
          <a:chExt cx="0" cy="0"/>
        </a:xfrm>
      </p:grpSpPr>
      <p:sp>
        <p:nvSpPr>
          <p:cNvPr id="44" name="Başlık Metni"/>
          <p:cNvSpPr txBox="1">
            <a:spLocks noGrp="1"/>
          </p:cNvSpPr>
          <p:nvPr>
            <p:ph type="title"/>
          </p:nvPr>
        </p:nvSpPr>
        <p:spPr>
          <a:xfrm>
            <a:off x="484709" y="452718"/>
            <a:ext cx="7055382" cy="1400531"/>
          </a:xfrm>
          <a:prstGeom prst="rect">
            <a:avLst/>
          </a:prstGeom>
        </p:spPr>
        <p:txBody>
          <a:bodyPr>
            <a:normAutofit/>
          </a:bodyPr>
          <a:lstStyle/>
          <a:p>
            <a:r>
              <a:t>Başlık Metni</a:t>
            </a:r>
          </a:p>
        </p:txBody>
      </p:sp>
      <p:sp>
        <p:nvSpPr>
          <p:cNvPr id="45" name="Gövde Düzeyi Bir…"/>
          <p:cNvSpPr txBox="1">
            <a:spLocks noGrp="1"/>
          </p:cNvSpPr>
          <p:nvPr>
            <p:ph type="body" sz="half" idx="1"/>
          </p:nvPr>
        </p:nvSpPr>
        <p:spPr>
          <a:xfrm>
            <a:off x="827699" y="2060575"/>
            <a:ext cx="3298114" cy="4195764"/>
          </a:xfrm>
          <a:prstGeom prst="rect">
            <a:avLst/>
          </a:prstGeom>
        </p:spPr>
        <p:txBody>
          <a:bodyPr/>
          <a:lstStyle>
            <a:lvl1pPr>
              <a:defRPr sz="1800"/>
            </a:lvl1pPr>
            <a:lvl2pPr marL="778681" indent="-321474">
              <a:defRPr sz="1800"/>
            </a:lvl2pPr>
            <a:lvl3pPr marL="1208335" indent="-293919">
              <a:defRPr sz="1800"/>
            </a:lvl3pPr>
            <a:lvl4pPr marL="1714529" indent="-342906">
              <a:defRPr sz="1800"/>
            </a:lvl4pPr>
            <a:lvl5pPr marL="2171736" indent="-342906">
              <a:defRPr sz="1800"/>
            </a:lvl5pPr>
          </a:lstStyle>
          <a:p>
            <a:r>
              <a:t>Gövde Düzeyi Bir</a:t>
            </a:r>
          </a:p>
          <a:p>
            <a:pPr lvl="1"/>
            <a:r>
              <a:t>Gövde Düzeyi İki</a:t>
            </a:r>
          </a:p>
          <a:p>
            <a:pPr lvl="2"/>
            <a:r>
              <a:t>Gövde Düzeyi Üç</a:t>
            </a:r>
          </a:p>
          <a:p>
            <a:pPr lvl="3"/>
            <a:r>
              <a:t>Gövde Düzeyi Dört</a:t>
            </a:r>
          </a:p>
          <a:p>
            <a:pPr lvl="4"/>
            <a:r>
              <a:t>Gövde Düzeyi Beş</a:t>
            </a:r>
          </a:p>
        </p:txBody>
      </p:sp>
      <p:sp>
        <p:nvSpPr>
          <p:cNvPr id="46" name="Slayt Numarası"/>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type="tx">
  <p:cSld name="Karşılaştırma">
    <p:spTree>
      <p:nvGrpSpPr>
        <p:cNvPr id="1" name=""/>
        <p:cNvGrpSpPr/>
        <p:nvPr/>
      </p:nvGrpSpPr>
      <p:grpSpPr>
        <a:xfrm>
          <a:off x="0" y="0"/>
          <a:ext cx="0" cy="0"/>
          <a:chOff x="0" y="0"/>
          <a:chExt cx="0" cy="0"/>
        </a:xfrm>
      </p:grpSpPr>
      <p:sp>
        <p:nvSpPr>
          <p:cNvPr id="53" name="Başlık Metni"/>
          <p:cNvSpPr txBox="1">
            <a:spLocks noGrp="1"/>
          </p:cNvSpPr>
          <p:nvPr>
            <p:ph type="title"/>
          </p:nvPr>
        </p:nvSpPr>
        <p:spPr>
          <a:xfrm>
            <a:off x="484709" y="452718"/>
            <a:ext cx="7055382" cy="1400531"/>
          </a:xfrm>
          <a:prstGeom prst="rect">
            <a:avLst/>
          </a:prstGeom>
        </p:spPr>
        <p:txBody>
          <a:bodyPr>
            <a:normAutofit/>
          </a:bodyPr>
          <a:lstStyle/>
          <a:p>
            <a:r>
              <a:t>Başlık Metni</a:t>
            </a:r>
          </a:p>
        </p:txBody>
      </p:sp>
      <p:sp>
        <p:nvSpPr>
          <p:cNvPr id="54" name="Gövde Düzeyi Bir…"/>
          <p:cNvSpPr txBox="1">
            <a:spLocks noGrp="1"/>
          </p:cNvSpPr>
          <p:nvPr>
            <p:ph type="body" sz="quarter" idx="1"/>
          </p:nvPr>
        </p:nvSpPr>
        <p:spPr>
          <a:xfrm>
            <a:off x="827699" y="1905000"/>
            <a:ext cx="3298113" cy="576263"/>
          </a:xfrm>
          <a:prstGeom prst="rect">
            <a:avLst/>
          </a:prstGeom>
        </p:spPr>
        <p:txBody>
          <a:bodyPr anchor="b"/>
          <a:lstStyle>
            <a:lvl1pPr marL="0" indent="0">
              <a:buClrTx/>
              <a:buSzTx/>
              <a:buNone/>
              <a:defRPr sz="2400">
                <a:solidFill>
                  <a:srgbClr val="E5E5E5"/>
                </a:solidFill>
              </a:defRPr>
            </a:lvl1pPr>
            <a:lvl2pPr marL="0" indent="457200">
              <a:buClrTx/>
              <a:buSzTx/>
              <a:buNone/>
              <a:defRPr sz="2400">
                <a:solidFill>
                  <a:srgbClr val="E5E5E5"/>
                </a:solidFill>
              </a:defRPr>
            </a:lvl2pPr>
            <a:lvl3pPr marL="0" indent="914400">
              <a:buClrTx/>
              <a:buSzTx/>
              <a:buNone/>
              <a:defRPr sz="2400">
                <a:solidFill>
                  <a:srgbClr val="E5E5E5"/>
                </a:solidFill>
              </a:defRPr>
            </a:lvl3pPr>
            <a:lvl4pPr marL="0" indent="1371600">
              <a:buClrTx/>
              <a:buSzTx/>
              <a:buNone/>
              <a:defRPr sz="2400">
                <a:solidFill>
                  <a:srgbClr val="E5E5E5"/>
                </a:solidFill>
              </a:defRPr>
            </a:lvl4pPr>
            <a:lvl5pPr marL="0" indent="1828800">
              <a:buClrTx/>
              <a:buSzTx/>
              <a:buNone/>
              <a:defRPr sz="2400">
                <a:solidFill>
                  <a:srgbClr val="E5E5E5"/>
                </a:solidFill>
              </a:defRPr>
            </a:lvl5pPr>
          </a:lstStyle>
          <a:p>
            <a:r>
              <a:t>Gövde Düzeyi Bir</a:t>
            </a:r>
          </a:p>
          <a:p>
            <a:pPr lvl="1"/>
            <a:r>
              <a:t>Gövde Düzeyi İki</a:t>
            </a:r>
          </a:p>
          <a:p>
            <a:pPr lvl="2"/>
            <a:r>
              <a:t>Gövde Düzeyi Üç</a:t>
            </a:r>
          </a:p>
          <a:p>
            <a:pPr lvl="3"/>
            <a:r>
              <a:t>Gövde Düzeyi Dört</a:t>
            </a:r>
          </a:p>
          <a:p>
            <a:pPr lvl="4"/>
            <a:r>
              <a:t>Gövde Düzeyi Beş</a:t>
            </a:r>
          </a:p>
        </p:txBody>
      </p:sp>
      <p:sp>
        <p:nvSpPr>
          <p:cNvPr id="55" name="Text Placeholder 4"/>
          <p:cNvSpPr>
            <a:spLocks noGrp="1"/>
          </p:cNvSpPr>
          <p:nvPr>
            <p:ph type="body" sz="quarter" idx="21"/>
          </p:nvPr>
        </p:nvSpPr>
        <p:spPr>
          <a:xfrm>
            <a:off x="4241975" y="1905000"/>
            <a:ext cx="3298114" cy="576263"/>
          </a:xfrm>
          <a:prstGeom prst="rect">
            <a:avLst/>
          </a:prstGeom>
        </p:spPr>
        <p:txBody>
          <a:bodyPr anchor="b"/>
          <a:lstStyle/>
          <a:p>
            <a:pPr marL="0" indent="0">
              <a:buClrTx/>
              <a:buSzTx/>
              <a:buNone/>
              <a:defRPr sz="2400">
                <a:solidFill>
                  <a:srgbClr val="E5E5E5"/>
                </a:solidFill>
              </a:defRPr>
            </a:pPr>
            <a:endParaRPr/>
          </a:p>
        </p:txBody>
      </p:sp>
      <p:sp>
        <p:nvSpPr>
          <p:cNvPr id="56" name="Slayt Numarası"/>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type="tx">
  <p:cSld name="Yalnızca Başlık">
    <p:spTree>
      <p:nvGrpSpPr>
        <p:cNvPr id="1" name=""/>
        <p:cNvGrpSpPr/>
        <p:nvPr/>
      </p:nvGrpSpPr>
      <p:grpSpPr>
        <a:xfrm>
          <a:off x="0" y="0"/>
          <a:ext cx="0" cy="0"/>
          <a:chOff x="0" y="0"/>
          <a:chExt cx="0" cy="0"/>
        </a:xfrm>
      </p:grpSpPr>
      <p:sp>
        <p:nvSpPr>
          <p:cNvPr id="63" name="Başlık Metni"/>
          <p:cNvSpPr txBox="1">
            <a:spLocks noGrp="1"/>
          </p:cNvSpPr>
          <p:nvPr>
            <p:ph type="title"/>
          </p:nvPr>
        </p:nvSpPr>
        <p:spPr>
          <a:xfrm>
            <a:off x="484709" y="452718"/>
            <a:ext cx="7055382" cy="1400531"/>
          </a:xfrm>
          <a:prstGeom prst="rect">
            <a:avLst/>
          </a:prstGeom>
        </p:spPr>
        <p:txBody>
          <a:bodyPr>
            <a:normAutofit/>
          </a:bodyPr>
          <a:lstStyle/>
          <a:p>
            <a:r>
              <a:t>Başlık Metni</a:t>
            </a:r>
          </a:p>
        </p:txBody>
      </p:sp>
      <p:sp>
        <p:nvSpPr>
          <p:cNvPr id="64" name="Slayt Numarası"/>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type="tx">
  <p:cSld name="Boş">
    <p:spTree>
      <p:nvGrpSpPr>
        <p:cNvPr id="1" name=""/>
        <p:cNvGrpSpPr/>
        <p:nvPr/>
      </p:nvGrpSpPr>
      <p:grpSpPr>
        <a:xfrm>
          <a:off x="0" y="0"/>
          <a:ext cx="0" cy="0"/>
          <a:chOff x="0" y="0"/>
          <a:chExt cx="0" cy="0"/>
        </a:xfrm>
      </p:grpSpPr>
      <p:sp>
        <p:nvSpPr>
          <p:cNvPr id="71" name="Slayt Numarası"/>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type="tx">
  <p:cSld name="Başlıklı İçerik">
    <p:spTree>
      <p:nvGrpSpPr>
        <p:cNvPr id="1" name=""/>
        <p:cNvGrpSpPr/>
        <p:nvPr/>
      </p:nvGrpSpPr>
      <p:grpSpPr>
        <a:xfrm>
          <a:off x="0" y="0"/>
          <a:ext cx="0" cy="0"/>
          <a:chOff x="0" y="0"/>
          <a:chExt cx="0" cy="0"/>
        </a:xfrm>
      </p:grpSpPr>
      <p:sp>
        <p:nvSpPr>
          <p:cNvPr id="78" name="Başlık Metni"/>
          <p:cNvSpPr txBox="1">
            <a:spLocks noGrp="1"/>
          </p:cNvSpPr>
          <p:nvPr>
            <p:ph type="title"/>
          </p:nvPr>
        </p:nvSpPr>
        <p:spPr>
          <a:xfrm>
            <a:off x="866441" y="1447800"/>
            <a:ext cx="2551463" cy="1447800"/>
          </a:xfrm>
          <a:prstGeom prst="rect">
            <a:avLst/>
          </a:prstGeom>
        </p:spPr>
        <p:txBody>
          <a:bodyPr anchor="b">
            <a:normAutofit/>
          </a:bodyPr>
          <a:lstStyle>
            <a:lvl1pPr>
              <a:defRPr sz="2400"/>
            </a:lvl1pPr>
          </a:lstStyle>
          <a:p>
            <a:r>
              <a:t>Başlık Metni</a:t>
            </a:r>
          </a:p>
        </p:txBody>
      </p:sp>
      <p:sp>
        <p:nvSpPr>
          <p:cNvPr id="79" name="Gövde Düzeyi Bir…"/>
          <p:cNvSpPr txBox="1">
            <a:spLocks noGrp="1"/>
          </p:cNvSpPr>
          <p:nvPr>
            <p:ph type="body" sz="half" idx="1"/>
          </p:nvPr>
        </p:nvSpPr>
        <p:spPr>
          <a:xfrm>
            <a:off x="3589397" y="1447800"/>
            <a:ext cx="3898014" cy="4572000"/>
          </a:xfrm>
          <a:prstGeom prst="rect">
            <a:avLst/>
          </a:prstGeom>
        </p:spPr>
        <p:txBody>
          <a:bodyPr anchor="ctr"/>
          <a:lstStyle/>
          <a:p>
            <a:r>
              <a:t>Gövde Düzeyi Bir</a:t>
            </a:r>
          </a:p>
          <a:p>
            <a:pPr lvl="1"/>
            <a:r>
              <a:t>Gövde Düzeyi İki</a:t>
            </a:r>
          </a:p>
          <a:p>
            <a:pPr lvl="2"/>
            <a:r>
              <a:t>Gövde Düzeyi Üç</a:t>
            </a:r>
          </a:p>
          <a:p>
            <a:pPr lvl="3"/>
            <a:r>
              <a:t>Gövde Düzeyi Dört</a:t>
            </a:r>
          </a:p>
          <a:p>
            <a:pPr lvl="4"/>
            <a:r>
              <a:t>Gövde Düzeyi Beş</a:t>
            </a:r>
          </a:p>
        </p:txBody>
      </p:sp>
      <p:sp>
        <p:nvSpPr>
          <p:cNvPr id="80" name="Text Placeholder 3"/>
          <p:cNvSpPr>
            <a:spLocks noGrp="1"/>
          </p:cNvSpPr>
          <p:nvPr>
            <p:ph type="body" sz="quarter" idx="21"/>
          </p:nvPr>
        </p:nvSpPr>
        <p:spPr>
          <a:xfrm>
            <a:off x="866441" y="3129281"/>
            <a:ext cx="2551463" cy="2895600"/>
          </a:xfrm>
          <a:prstGeom prst="rect">
            <a:avLst/>
          </a:prstGeom>
        </p:spPr>
        <p:txBody>
          <a:bodyPr/>
          <a:lstStyle/>
          <a:p>
            <a:pPr marL="0" indent="0">
              <a:buClrTx/>
              <a:buSzTx/>
              <a:buNone/>
              <a:defRPr sz="1400"/>
            </a:pPr>
            <a:endParaRPr/>
          </a:p>
        </p:txBody>
      </p:sp>
      <p:sp>
        <p:nvSpPr>
          <p:cNvPr id="81" name="Slayt Numarası"/>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type="tx">
  <p:cSld name="Başlıklı Resim">
    <p:spTree>
      <p:nvGrpSpPr>
        <p:cNvPr id="1" name=""/>
        <p:cNvGrpSpPr/>
        <p:nvPr/>
      </p:nvGrpSpPr>
      <p:grpSpPr>
        <a:xfrm>
          <a:off x="0" y="0"/>
          <a:ext cx="0" cy="0"/>
          <a:chOff x="0" y="0"/>
          <a:chExt cx="0" cy="0"/>
        </a:xfrm>
      </p:grpSpPr>
      <p:sp>
        <p:nvSpPr>
          <p:cNvPr id="88" name="Başlık Metni"/>
          <p:cNvSpPr txBox="1">
            <a:spLocks noGrp="1"/>
          </p:cNvSpPr>
          <p:nvPr>
            <p:ph type="title"/>
          </p:nvPr>
        </p:nvSpPr>
        <p:spPr>
          <a:xfrm>
            <a:off x="865655" y="1854192"/>
            <a:ext cx="3820676" cy="1574809"/>
          </a:xfrm>
          <a:prstGeom prst="rect">
            <a:avLst/>
          </a:prstGeom>
        </p:spPr>
        <p:txBody>
          <a:bodyPr anchor="b">
            <a:normAutofit/>
          </a:bodyPr>
          <a:lstStyle>
            <a:lvl1pPr>
              <a:defRPr sz="3600"/>
            </a:lvl1pPr>
          </a:lstStyle>
          <a:p>
            <a:r>
              <a:t>Başlık Metni</a:t>
            </a:r>
          </a:p>
        </p:txBody>
      </p:sp>
      <p:sp>
        <p:nvSpPr>
          <p:cNvPr id="89" name="Picture Placeholder 2"/>
          <p:cNvSpPr>
            <a:spLocks noGrp="1"/>
          </p:cNvSpPr>
          <p:nvPr>
            <p:ph type="pic" sz="quarter" idx="21"/>
          </p:nvPr>
        </p:nvSpPr>
        <p:spPr>
          <a:xfrm>
            <a:off x="5213517" y="1143000"/>
            <a:ext cx="2400926" cy="4572000"/>
          </a:xfrm>
          <a:prstGeom prst="rect">
            <a:avLst/>
          </a:prstGeom>
          <a:effectLst>
            <a:outerShdw blurRad="50800" dist="50800" dir="5400000" rotWithShape="0">
              <a:srgbClr val="000000">
                <a:alpha val="43000"/>
              </a:srgbClr>
            </a:outerShdw>
          </a:effectLst>
        </p:spPr>
        <p:txBody>
          <a:bodyPr lIns="91439" rIns="91439">
            <a:noAutofit/>
          </a:bodyPr>
          <a:lstStyle/>
          <a:p>
            <a:endParaRPr/>
          </a:p>
        </p:txBody>
      </p:sp>
      <p:sp>
        <p:nvSpPr>
          <p:cNvPr id="90" name="Gövde Düzeyi Bir…"/>
          <p:cNvSpPr txBox="1">
            <a:spLocks noGrp="1"/>
          </p:cNvSpPr>
          <p:nvPr>
            <p:ph type="body" sz="quarter" idx="1"/>
          </p:nvPr>
        </p:nvSpPr>
        <p:spPr>
          <a:xfrm>
            <a:off x="866441" y="3657600"/>
            <a:ext cx="3814729" cy="1371600"/>
          </a:xfrm>
          <a:prstGeom prst="rect">
            <a:avLst/>
          </a:prstGeom>
        </p:spPr>
        <p:txBody>
          <a:bodyPr/>
          <a:lstStyle>
            <a:lvl1pPr marL="0" indent="0">
              <a:buClrTx/>
              <a:buSzTx/>
              <a:buNone/>
              <a:defRPr sz="1400"/>
            </a:lvl1pPr>
            <a:lvl2pPr marL="0" indent="457200">
              <a:buClrTx/>
              <a:buSzTx/>
              <a:buNone/>
              <a:defRPr sz="1400"/>
            </a:lvl2pPr>
            <a:lvl3pPr marL="0" indent="914400">
              <a:buClrTx/>
              <a:buSzTx/>
              <a:buNone/>
              <a:defRPr sz="1400"/>
            </a:lvl3pPr>
            <a:lvl4pPr marL="0" indent="1371600">
              <a:buClrTx/>
              <a:buSzTx/>
              <a:buNone/>
              <a:defRPr sz="1400"/>
            </a:lvl4pPr>
            <a:lvl5pPr marL="0" indent="1828800">
              <a:buClrTx/>
              <a:buSzTx/>
              <a:buNone/>
              <a:defRPr sz="1400"/>
            </a:lvl5pPr>
          </a:lstStyle>
          <a:p>
            <a:r>
              <a:t>Gövde Düzeyi Bir</a:t>
            </a:r>
          </a:p>
          <a:p>
            <a:pPr lvl="1"/>
            <a:r>
              <a:t>Gövde Düzeyi İki</a:t>
            </a:r>
          </a:p>
          <a:p>
            <a:pPr lvl="2"/>
            <a:r>
              <a:t>Gövde Düzeyi Üç</a:t>
            </a:r>
          </a:p>
          <a:p>
            <a:pPr lvl="3"/>
            <a:r>
              <a:t>Gövde Düzeyi Dört</a:t>
            </a:r>
          </a:p>
          <a:p>
            <a:pPr lvl="4"/>
            <a:r>
              <a:t>Gövde Düzeyi Beş</a:t>
            </a:r>
          </a:p>
        </p:txBody>
      </p:sp>
      <p:sp>
        <p:nvSpPr>
          <p:cNvPr id="91" name="Slayt Numarası"/>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rgbClr val="FFFFFF"/>
            </a:gs>
            <a:gs pos="100000">
              <a:srgbClr val="B7B7B7"/>
            </a:gs>
          </a:gsLst>
          <a:path path="circle">
            <a:fillToRect l="50000" t="50000" r="50000" b="50000"/>
          </a:path>
        </a:gradFill>
        <a:effectLst/>
      </p:bgPr>
    </p:bg>
    <p:spTree>
      <p:nvGrpSpPr>
        <p:cNvPr id="1" name=""/>
        <p:cNvGrpSpPr/>
        <p:nvPr/>
      </p:nvGrpSpPr>
      <p:grpSpPr>
        <a:xfrm>
          <a:off x="0" y="0"/>
          <a:ext cx="0" cy="0"/>
          <a:chOff x="0" y="0"/>
          <a:chExt cx="0" cy="0"/>
        </a:xfrm>
      </p:grpSpPr>
      <p:sp>
        <p:nvSpPr>
          <p:cNvPr id="2" name="Oval 21"/>
          <p:cNvSpPr/>
          <p:nvPr/>
        </p:nvSpPr>
        <p:spPr>
          <a:xfrm>
            <a:off x="6299432" y="1676400"/>
            <a:ext cx="2819401" cy="2819400"/>
          </a:xfrm>
          <a:prstGeom prst="ellipse">
            <a:avLst/>
          </a:prstGeom>
          <a:gradFill>
            <a:gsLst>
              <a:gs pos="0">
                <a:srgbClr val="D9D9D9">
                  <a:alpha val="7000"/>
                </a:srgbClr>
              </a:gs>
              <a:gs pos="36000">
                <a:srgbClr val="D9D9D9">
                  <a:alpha val="6000"/>
                </a:srgbClr>
              </a:gs>
              <a:gs pos="69000">
                <a:srgbClr val="D9D9D9">
                  <a:alpha val="0"/>
                </a:srgbClr>
              </a:gs>
            </a:gsLst>
            <a:path path="circle">
              <a:fillToRect l="37721" t="-19636" r="62278" b="119636"/>
            </a:path>
          </a:gradFill>
          <a:ln w="12700">
            <a:miter lim="400000"/>
          </a:ln>
        </p:spPr>
        <p:txBody>
          <a:bodyPr lIns="45719" rIns="45719"/>
          <a:lstStyle/>
          <a:p>
            <a:endParaRPr/>
          </a:p>
        </p:txBody>
      </p:sp>
      <p:sp>
        <p:nvSpPr>
          <p:cNvPr id="3" name="Oval 22"/>
          <p:cNvSpPr/>
          <p:nvPr/>
        </p:nvSpPr>
        <p:spPr>
          <a:xfrm>
            <a:off x="5689832" y="-457200"/>
            <a:ext cx="1600201" cy="1600200"/>
          </a:xfrm>
          <a:prstGeom prst="ellipse">
            <a:avLst/>
          </a:prstGeom>
          <a:gradFill>
            <a:gsLst>
              <a:gs pos="0">
                <a:srgbClr val="D9D9D9">
                  <a:alpha val="14000"/>
                </a:srgbClr>
              </a:gs>
              <a:gs pos="36000">
                <a:srgbClr val="D9D9D9">
                  <a:alpha val="7000"/>
                </a:srgbClr>
              </a:gs>
              <a:gs pos="73000">
                <a:srgbClr val="D9D9D9">
                  <a:alpha val="0"/>
                </a:srgbClr>
              </a:gs>
            </a:gsLst>
            <a:path path="circle">
              <a:fillToRect l="37721" t="-19636" r="62278" b="119636"/>
            </a:path>
          </a:gradFill>
          <a:ln w="12700">
            <a:miter lim="400000"/>
          </a:ln>
        </p:spPr>
        <p:txBody>
          <a:bodyPr lIns="45719" rIns="45719"/>
          <a:lstStyle/>
          <a:p>
            <a:endParaRPr/>
          </a:p>
        </p:txBody>
      </p:sp>
      <p:sp>
        <p:nvSpPr>
          <p:cNvPr id="4" name="Oval 23"/>
          <p:cNvSpPr/>
          <p:nvPr/>
        </p:nvSpPr>
        <p:spPr>
          <a:xfrm>
            <a:off x="6299432" y="6096000"/>
            <a:ext cx="990601" cy="990600"/>
          </a:xfrm>
          <a:prstGeom prst="ellipse">
            <a:avLst/>
          </a:prstGeom>
          <a:gradFill>
            <a:gsLst>
              <a:gs pos="0">
                <a:srgbClr val="D9D9D9">
                  <a:alpha val="9000"/>
                </a:srgbClr>
              </a:gs>
              <a:gs pos="36000">
                <a:srgbClr val="D9D9D9">
                  <a:alpha val="5000"/>
                </a:srgbClr>
              </a:gs>
              <a:gs pos="66000">
                <a:srgbClr val="D9D9D9">
                  <a:alpha val="0"/>
                </a:srgbClr>
              </a:gs>
            </a:gsLst>
            <a:path path="circle">
              <a:fillToRect l="37721" t="-19636" r="62278" b="119636"/>
            </a:path>
          </a:gradFill>
          <a:ln w="12700">
            <a:miter lim="400000"/>
          </a:ln>
        </p:spPr>
        <p:txBody>
          <a:bodyPr lIns="45719" rIns="45719"/>
          <a:lstStyle/>
          <a:p>
            <a:endParaRPr/>
          </a:p>
        </p:txBody>
      </p:sp>
      <p:sp>
        <p:nvSpPr>
          <p:cNvPr id="5" name="Oval 19"/>
          <p:cNvSpPr/>
          <p:nvPr/>
        </p:nvSpPr>
        <p:spPr>
          <a:xfrm>
            <a:off x="-153988" y="2667000"/>
            <a:ext cx="4191001" cy="4191000"/>
          </a:xfrm>
          <a:prstGeom prst="ellipse">
            <a:avLst/>
          </a:prstGeom>
          <a:gradFill>
            <a:gsLst>
              <a:gs pos="0">
                <a:srgbClr val="D9D9D9">
                  <a:alpha val="11000"/>
                </a:srgbClr>
              </a:gs>
              <a:gs pos="36000">
                <a:srgbClr val="D9D9D9">
                  <a:alpha val="10000"/>
                </a:srgbClr>
              </a:gs>
              <a:gs pos="75000">
                <a:srgbClr val="D9D9D9">
                  <a:alpha val="0"/>
                </a:srgbClr>
              </a:gs>
            </a:gsLst>
            <a:path path="circle">
              <a:fillToRect l="37721" t="-19636" r="62278" b="119636"/>
            </a:path>
          </a:gradFill>
          <a:ln w="12700">
            <a:miter lim="400000"/>
          </a:ln>
        </p:spPr>
        <p:txBody>
          <a:bodyPr lIns="45719" rIns="45719"/>
          <a:lstStyle/>
          <a:p>
            <a:endParaRPr/>
          </a:p>
        </p:txBody>
      </p:sp>
      <p:sp>
        <p:nvSpPr>
          <p:cNvPr id="6" name="Oval 20"/>
          <p:cNvSpPr/>
          <p:nvPr/>
        </p:nvSpPr>
        <p:spPr>
          <a:xfrm>
            <a:off x="-839788" y="2895600"/>
            <a:ext cx="2362201" cy="2362200"/>
          </a:xfrm>
          <a:prstGeom prst="ellipse">
            <a:avLst/>
          </a:prstGeom>
          <a:gradFill>
            <a:gsLst>
              <a:gs pos="0">
                <a:srgbClr val="D9D9D9">
                  <a:alpha val="8000"/>
                </a:srgbClr>
              </a:gs>
              <a:gs pos="36000">
                <a:srgbClr val="D9D9D9">
                  <a:alpha val="8000"/>
                </a:srgbClr>
              </a:gs>
              <a:gs pos="72000">
                <a:srgbClr val="D9D9D9">
                  <a:alpha val="0"/>
                </a:srgbClr>
              </a:gs>
            </a:gsLst>
            <a:path path="circle">
              <a:fillToRect l="37721" t="-19636" r="62278" b="119636"/>
            </a:path>
          </a:gradFill>
          <a:ln w="12700">
            <a:miter lim="400000"/>
          </a:ln>
        </p:spPr>
        <p:txBody>
          <a:bodyPr lIns="45719" rIns="45719"/>
          <a:lstStyle/>
          <a:p>
            <a:endParaRPr/>
          </a:p>
        </p:txBody>
      </p:sp>
      <p:sp>
        <p:nvSpPr>
          <p:cNvPr id="7" name="Rectangle 18"/>
          <p:cNvSpPr/>
          <p:nvPr/>
        </p:nvSpPr>
        <p:spPr>
          <a:xfrm>
            <a:off x="7745644" y="0"/>
            <a:ext cx="685801" cy="1099458"/>
          </a:xfrm>
          <a:prstGeom prst="rect">
            <a:avLst/>
          </a:prstGeom>
          <a:solidFill>
            <a:schemeClr val="accent1"/>
          </a:solidFill>
          <a:ln w="12700">
            <a:miter lim="400000"/>
          </a:ln>
          <a:effectLst>
            <a:outerShdw blurRad="38100" dist="25400" dir="5400000" rotWithShape="0">
              <a:srgbClr val="000000">
                <a:alpha val="45000"/>
              </a:srgbClr>
            </a:outerShdw>
          </a:effectLst>
        </p:spPr>
        <p:txBody>
          <a:bodyPr lIns="45719" rIns="45719"/>
          <a:lstStyle/>
          <a:p>
            <a:endParaRPr/>
          </a:p>
        </p:txBody>
      </p:sp>
      <p:sp>
        <p:nvSpPr>
          <p:cNvPr id="8" name="Slayt Numarası"/>
          <p:cNvSpPr txBox="1">
            <a:spLocks noGrp="1"/>
          </p:cNvSpPr>
          <p:nvPr>
            <p:ph type="sldNum" sz="quarter" idx="2"/>
          </p:nvPr>
        </p:nvSpPr>
        <p:spPr>
          <a:xfrm>
            <a:off x="7848536" y="618665"/>
            <a:ext cx="464603" cy="444758"/>
          </a:xfrm>
          <a:prstGeom prst="rect">
            <a:avLst/>
          </a:prstGeom>
          <a:ln w="12700">
            <a:miter lim="400000"/>
          </a:ln>
        </p:spPr>
        <p:txBody>
          <a:bodyPr wrap="none" lIns="45719" rIns="45719" anchor="b">
            <a:spAutoFit/>
          </a:bodyPr>
          <a:lstStyle>
            <a:lvl1pPr algn="ctr">
              <a:defRPr sz="2800">
                <a:solidFill>
                  <a:srgbClr val="B0DDE0"/>
                </a:solidFill>
              </a:defRPr>
            </a:lvl1pPr>
          </a:lstStyle>
          <a:p>
            <a:fld id="{86CB4B4D-7CA3-9044-876B-883B54F8677D}" type="slidenum">
              <a:t>‹#›</a:t>
            </a:fld>
            <a:endParaRPr/>
          </a:p>
        </p:txBody>
      </p:sp>
      <p:sp>
        <p:nvSpPr>
          <p:cNvPr id="9" name="Başlık Metni"/>
          <p:cNvSpPr txBox="1">
            <a:spLocks noGrp="1"/>
          </p:cNvSpPr>
          <p:nvPr>
            <p:ph type="title"/>
          </p:nvPr>
        </p:nvSpPr>
        <p:spPr>
          <a:xfrm>
            <a:off x="457200" y="274637"/>
            <a:ext cx="8229600" cy="132556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lstStyle/>
          <a:p>
            <a:r>
              <a:t>Başlık Metni</a:t>
            </a:r>
          </a:p>
        </p:txBody>
      </p:sp>
      <p:sp>
        <p:nvSpPr>
          <p:cNvPr id="10" name="Gövde Düzeyi Bir…"/>
          <p:cNvSpPr txBox="1">
            <a:spLocks noGrp="1"/>
          </p:cNvSpPr>
          <p:nvPr>
            <p:ph type="body" idx="1"/>
          </p:nvPr>
        </p:nvSpPr>
        <p:spPr>
          <a:xfrm>
            <a:off x="457200" y="1600200"/>
            <a:ext cx="8229600" cy="52578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normAutofit/>
          </a:bodyPr>
          <a:lstStyle/>
          <a:p>
            <a:r>
              <a:t>Gövde Düzeyi Bir</a:t>
            </a:r>
          </a:p>
          <a:p>
            <a:pPr lvl="1"/>
            <a:r>
              <a:t>Gövde Düzeyi İki</a:t>
            </a:r>
          </a:p>
          <a:p>
            <a:pPr lvl="2"/>
            <a:r>
              <a:t>Gövde Düzeyi Üç</a:t>
            </a:r>
          </a:p>
          <a:p>
            <a:pPr lvl="3"/>
            <a:r>
              <a:t>Gövde Düzeyi Dört</a:t>
            </a:r>
          </a:p>
          <a:p>
            <a:pPr lvl="4"/>
            <a:r>
              <a:t>Gövde Düzeyi Beş</a:t>
            </a:r>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Lst>
  <p:transition spd="med"/>
  <p:txStyles>
    <p:titleStyle>
      <a:lvl1pPr marL="0" marR="0" indent="0" algn="l" defTabSz="457206" rtl="0" latinLnBrk="0">
        <a:lnSpc>
          <a:spcPct val="100000"/>
        </a:lnSpc>
        <a:spcBef>
          <a:spcPts val="0"/>
        </a:spcBef>
        <a:spcAft>
          <a:spcPts val="0"/>
        </a:spcAft>
        <a:buClrTx/>
        <a:buSzTx/>
        <a:buFontTx/>
        <a:buNone/>
        <a:tabLst/>
        <a:defRPr sz="4200" b="0" i="0" u="none" strike="noStrike" cap="none" spc="0" baseline="0">
          <a:solidFill>
            <a:srgbClr val="1E5155"/>
          </a:solidFill>
          <a:uFillTx/>
          <a:latin typeface="Calibri Light"/>
          <a:ea typeface="Calibri Light"/>
          <a:cs typeface="Calibri Light"/>
          <a:sym typeface="Calibri Light"/>
        </a:defRPr>
      </a:lvl1pPr>
      <a:lvl2pPr marL="0" marR="0" indent="0" algn="l" defTabSz="457206" rtl="0" latinLnBrk="0">
        <a:lnSpc>
          <a:spcPct val="100000"/>
        </a:lnSpc>
        <a:spcBef>
          <a:spcPts val="0"/>
        </a:spcBef>
        <a:spcAft>
          <a:spcPts val="0"/>
        </a:spcAft>
        <a:buClrTx/>
        <a:buSzTx/>
        <a:buFontTx/>
        <a:buNone/>
        <a:tabLst/>
        <a:defRPr sz="4200" b="0" i="0" u="none" strike="noStrike" cap="none" spc="0" baseline="0">
          <a:solidFill>
            <a:srgbClr val="1E5155"/>
          </a:solidFill>
          <a:uFillTx/>
          <a:latin typeface="Calibri Light"/>
          <a:ea typeface="Calibri Light"/>
          <a:cs typeface="Calibri Light"/>
          <a:sym typeface="Calibri Light"/>
        </a:defRPr>
      </a:lvl2pPr>
      <a:lvl3pPr marL="0" marR="0" indent="0" algn="l" defTabSz="457206" rtl="0" latinLnBrk="0">
        <a:lnSpc>
          <a:spcPct val="100000"/>
        </a:lnSpc>
        <a:spcBef>
          <a:spcPts val="0"/>
        </a:spcBef>
        <a:spcAft>
          <a:spcPts val="0"/>
        </a:spcAft>
        <a:buClrTx/>
        <a:buSzTx/>
        <a:buFontTx/>
        <a:buNone/>
        <a:tabLst/>
        <a:defRPr sz="4200" b="0" i="0" u="none" strike="noStrike" cap="none" spc="0" baseline="0">
          <a:solidFill>
            <a:srgbClr val="1E5155"/>
          </a:solidFill>
          <a:uFillTx/>
          <a:latin typeface="Calibri Light"/>
          <a:ea typeface="Calibri Light"/>
          <a:cs typeface="Calibri Light"/>
          <a:sym typeface="Calibri Light"/>
        </a:defRPr>
      </a:lvl3pPr>
      <a:lvl4pPr marL="0" marR="0" indent="0" algn="l" defTabSz="457206" rtl="0" latinLnBrk="0">
        <a:lnSpc>
          <a:spcPct val="100000"/>
        </a:lnSpc>
        <a:spcBef>
          <a:spcPts val="0"/>
        </a:spcBef>
        <a:spcAft>
          <a:spcPts val="0"/>
        </a:spcAft>
        <a:buClrTx/>
        <a:buSzTx/>
        <a:buFontTx/>
        <a:buNone/>
        <a:tabLst/>
        <a:defRPr sz="4200" b="0" i="0" u="none" strike="noStrike" cap="none" spc="0" baseline="0">
          <a:solidFill>
            <a:srgbClr val="1E5155"/>
          </a:solidFill>
          <a:uFillTx/>
          <a:latin typeface="Calibri Light"/>
          <a:ea typeface="Calibri Light"/>
          <a:cs typeface="Calibri Light"/>
          <a:sym typeface="Calibri Light"/>
        </a:defRPr>
      </a:lvl4pPr>
      <a:lvl5pPr marL="0" marR="0" indent="0" algn="l" defTabSz="457206" rtl="0" latinLnBrk="0">
        <a:lnSpc>
          <a:spcPct val="100000"/>
        </a:lnSpc>
        <a:spcBef>
          <a:spcPts val="0"/>
        </a:spcBef>
        <a:spcAft>
          <a:spcPts val="0"/>
        </a:spcAft>
        <a:buClrTx/>
        <a:buSzTx/>
        <a:buFontTx/>
        <a:buNone/>
        <a:tabLst/>
        <a:defRPr sz="4200" b="0" i="0" u="none" strike="noStrike" cap="none" spc="0" baseline="0">
          <a:solidFill>
            <a:srgbClr val="1E5155"/>
          </a:solidFill>
          <a:uFillTx/>
          <a:latin typeface="Calibri Light"/>
          <a:ea typeface="Calibri Light"/>
          <a:cs typeface="Calibri Light"/>
          <a:sym typeface="Calibri Light"/>
        </a:defRPr>
      </a:lvl5pPr>
      <a:lvl6pPr marL="0" marR="0" indent="0" algn="l" defTabSz="457206" rtl="0" latinLnBrk="0">
        <a:lnSpc>
          <a:spcPct val="100000"/>
        </a:lnSpc>
        <a:spcBef>
          <a:spcPts val="0"/>
        </a:spcBef>
        <a:spcAft>
          <a:spcPts val="0"/>
        </a:spcAft>
        <a:buClrTx/>
        <a:buSzTx/>
        <a:buFontTx/>
        <a:buNone/>
        <a:tabLst/>
        <a:defRPr sz="4200" b="0" i="0" u="none" strike="noStrike" cap="none" spc="0" baseline="0">
          <a:solidFill>
            <a:srgbClr val="1E5155"/>
          </a:solidFill>
          <a:uFillTx/>
          <a:latin typeface="Calibri Light"/>
          <a:ea typeface="Calibri Light"/>
          <a:cs typeface="Calibri Light"/>
          <a:sym typeface="Calibri Light"/>
        </a:defRPr>
      </a:lvl6pPr>
      <a:lvl7pPr marL="0" marR="0" indent="0" algn="l" defTabSz="457206" rtl="0" latinLnBrk="0">
        <a:lnSpc>
          <a:spcPct val="100000"/>
        </a:lnSpc>
        <a:spcBef>
          <a:spcPts val="0"/>
        </a:spcBef>
        <a:spcAft>
          <a:spcPts val="0"/>
        </a:spcAft>
        <a:buClrTx/>
        <a:buSzTx/>
        <a:buFontTx/>
        <a:buNone/>
        <a:tabLst/>
        <a:defRPr sz="4200" b="0" i="0" u="none" strike="noStrike" cap="none" spc="0" baseline="0">
          <a:solidFill>
            <a:srgbClr val="1E5155"/>
          </a:solidFill>
          <a:uFillTx/>
          <a:latin typeface="Calibri Light"/>
          <a:ea typeface="Calibri Light"/>
          <a:cs typeface="Calibri Light"/>
          <a:sym typeface="Calibri Light"/>
        </a:defRPr>
      </a:lvl7pPr>
      <a:lvl8pPr marL="0" marR="0" indent="0" algn="l" defTabSz="457206" rtl="0" latinLnBrk="0">
        <a:lnSpc>
          <a:spcPct val="100000"/>
        </a:lnSpc>
        <a:spcBef>
          <a:spcPts val="0"/>
        </a:spcBef>
        <a:spcAft>
          <a:spcPts val="0"/>
        </a:spcAft>
        <a:buClrTx/>
        <a:buSzTx/>
        <a:buFontTx/>
        <a:buNone/>
        <a:tabLst/>
        <a:defRPr sz="4200" b="0" i="0" u="none" strike="noStrike" cap="none" spc="0" baseline="0">
          <a:solidFill>
            <a:srgbClr val="1E5155"/>
          </a:solidFill>
          <a:uFillTx/>
          <a:latin typeface="Calibri Light"/>
          <a:ea typeface="Calibri Light"/>
          <a:cs typeface="Calibri Light"/>
          <a:sym typeface="Calibri Light"/>
        </a:defRPr>
      </a:lvl8pPr>
      <a:lvl9pPr marL="0" marR="0" indent="0" algn="l" defTabSz="457206" rtl="0" latinLnBrk="0">
        <a:lnSpc>
          <a:spcPct val="100000"/>
        </a:lnSpc>
        <a:spcBef>
          <a:spcPts val="0"/>
        </a:spcBef>
        <a:spcAft>
          <a:spcPts val="0"/>
        </a:spcAft>
        <a:buClrTx/>
        <a:buSzTx/>
        <a:buFontTx/>
        <a:buNone/>
        <a:tabLst/>
        <a:defRPr sz="4200" b="0" i="0" u="none" strike="noStrike" cap="none" spc="0" baseline="0">
          <a:solidFill>
            <a:srgbClr val="1E5155"/>
          </a:solidFill>
          <a:uFillTx/>
          <a:latin typeface="Calibri Light"/>
          <a:ea typeface="Calibri Light"/>
          <a:cs typeface="Calibri Light"/>
          <a:sym typeface="Calibri Light"/>
        </a:defRPr>
      </a:lvl9pPr>
    </p:titleStyle>
    <p:bodyStyle>
      <a:lvl1pPr marL="342906" marR="0" indent="-342906" algn="l" defTabSz="457206" rtl="0" latinLnBrk="0">
        <a:lnSpc>
          <a:spcPct val="100000"/>
        </a:lnSpc>
        <a:spcBef>
          <a:spcPts val="1000"/>
        </a:spcBef>
        <a:spcAft>
          <a:spcPts val="0"/>
        </a:spcAft>
        <a:buClr>
          <a:srgbClr val="E5E5E5"/>
        </a:buClr>
        <a:buSzPct val="80000"/>
        <a:buFontTx/>
        <a:buChar char=""/>
        <a:tabLst/>
        <a:defRPr sz="2000" b="0" i="0" u="none" strike="noStrike" cap="none" spc="0" baseline="0">
          <a:solidFill>
            <a:srgbClr val="8AD0D5"/>
          </a:solidFill>
          <a:uFillTx/>
          <a:latin typeface="Calibri Light"/>
          <a:ea typeface="Calibri Light"/>
          <a:cs typeface="Calibri Light"/>
          <a:sym typeface="Calibri Light"/>
        </a:defRPr>
      </a:lvl1pPr>
      <a:lvl2pPr marL="774712" marR="0" indent="-317505" algn="l" defTabSz="457206" rtl="0" latinLnBrk="0">
        <a:lnSpc>
          <a:spcPct val="100000"/>
        </a:lnSpc>
        <a:spcBef>
          <a:spcPts val="1000"/>
        </a:spcBef>
        <a:spcAft>
          <a:spcPts val="0"/>
        </a:spcAft>
        <a:buClr>
          <a:srgbClr val="E5E5E5"/>
        </a:buClr>
        <a:buSzPct val="80000"/>
        <a:buFontTx/>
        <a:buChar char=""/>
        <a:tabLst/>
        <a:defRPr sz="2000" b="0" i="0" u="none" strike="noStrike" cap="none" spc="0" baseline="0">
          <a:solidFill>
            <a:srgbClr val="8AD0D5"/>
          </a:solidFill>
          <a:uFillTx/>
          <a:latin typeface="Calibri Light"/>
          <a:ea typeface="Calibri Light"/>
          <a:cs typeface="Calibri Light"/>
          <a:sym typeface="Calibri Light"/>
        </a:defRPr>
      </a:lvl2pPr>
      <a:lvl3pPr marL="1200170" marR="0" indent="-285754" algn="l" defTabSz="457206" rtl="0" latinLnBrk="0">
        <a:lnSpc>
          <a:spcPct val="100000"/>
        </a:lnSpc>
        <a:spcBef>
          <a:spcPts val="1000"/>
        </a:spcBef>
        <a:spcAft>
          <a:spcPts val="0"/>
        </a:spcAft>
        <a:buClr>
          <a:srgbClr val="E5E5E5"/>
        </a:buClr>
        <a:buSzPct val="80000"/>
        <a:buFontTx/>
        <a:buChar char=""/>
        <a:tabLst/>
        <a:defRPr sz="2000" b="0" i="0" u="none" strike="noStrike" cap="none" spc="0" baseline="0">
          <a:solidFill>
            <a:srgbClr val="8AD0D5"/>
          </a:solidFill>
          <a:uFillTx/>
          <a:latin typeface="Calibri Light"/>
          <a:ea typeface="Calibri Light"/>
          <a:cs typeface="Calibri Light"/>
          <a:sym typeface="Calibri Light"/>
        </a:defRPr>
      </a:lvl3pPr>
      <a:lvl4pPr marL="1698200" marR="0" indent="-326577" algn="l" defTabSz="457206" rtl="0" latinLnBrk="0">
        <a:lnSpc>
          <a:spcPct val="100000"/>
        </a:lnSpc>
        <a:spcBef>
          <a:spcPts val="1000"/>
        </a:spcBef>
        <a:spcAft>
          <a:spcPts val="0"/>
        </a:spcAft>
        <a:buClr>
          <a:srgbClr val="E5E5E5"/>
        </a:buClr>
        <a:buSzPct val="80000"/>
        <a:buFontTx/>
        <a:buChar char=""/>
        <a:tabLst/>
        <a:defRPr sz="2000" b="0" i="0" u="none" strike="noStrike" cap="none" spc="0" baseline="0">
          <a:solidFill>
            <a:srgbClr val="8AD0D5"/>
          </a:solidFill>
          <a:uFillTx/>
          <a:latin typeface="Calibri Light"/>
          <a:ea typeface="Calibri Light"/>
          <a:cs typeface="Calibri Light"/>
          <a:sym typeface="Calibri Light"/>
        </a:defRPr>
      </a:lvl4pPr>
      <a:lvl5pPr marL="2155407" marR="0" indent="-326577" algn="l" defTabSz="457206" rtl="0" latinLnBrk="0">
        <a:lnSpc>
          <a:spcPct val="100000"/>
        </a:lnSpc>
        <a:spcBef>
          <a:spcPts val="1000"/>
        </a:spcBef>
        <a:spcAft>
          <a:spcPts val="0"/>
        </a:spcAft>
        <a:buClr>
          <a:srgbClr val="E5E5E5"/>
        </a:buClr>
        <a:buSzPct val="80000"/>
        <a:buFontTx/>
        <a:buChar char=""/>
        <a:tabLst/>
        <a:defRPr sz="2000" b="0" i="0" u="none" strike="noStrike" cap="none" spc="0" baseline="0">
          <a:solidFill>
            <a:srgbClr val="8AD0D5"/>
          </a:solidFill>
          <a:uFillTx/>
          <a:latin typeface="Calibri Light"/>
          <a:ea typeface="Calibri Light"/>
          <a:cs typeface="Calibri Light"/>
          <a:sym typeface="Calibri Light"/>
        </a:defRPr>
      </a:lvl5pPr>
      <a:lvl6pPr marL="2612615" marR="0" indent="-326577" algn="l" defTabSz="457206" rtl="0" latinLnBrk="0">
        <a:lnSpc>
          <a:spcPct val="100000"/>
        </a:lnSpc>
        <a:spcBef>
          <a:spcPts val="1000"/>
        </a:spcBef>
        <a:spcAft>
          <a:spcPts val="0"/>
        </a:spcAft>
        <a:buClr>
          <a:srgbClr val="E5E5E5"/>
        </a:buClr>
        <a:buSzPct val="80000"/>
        <a:buFontTx/>
        <a:buChar char=""/>
        <a:tabLst/>
        <a:defRPr sz="2000" b="0" i="0" u="none" strike="noStrike" cap="none" spc="0" baseline="0">
          <a:solidFill>
            <a:srgbClr val="8AD0D5"/>
          </a:solidFill>
          <a:uFillTx/>
          <a:latin typeface="Calibri Light"/>
          <a:ea typeface="Calibri Light"/>
          <a:cs typeface="Calibri Light"/>
          <a:sym typeface="Calibri Light"/>
        </a:defRPr>
      </a:lvl6pPr>
      <a:lvl7pPr marL="3069822" marR="0" indent="-326577" algn="l" defTabSz="457206" rtl="0" latinLnBrk="0">
        <a:lnSpc>
          <a:spcPct val="100000"/>
        </a:lnSpc>
        <a:spcBef>
          <a:spcPts val="1000"/>
        </a:spcBef>
        <a:spcAft>
          <a:spcPts val="0"/>
        </a:spcAft>
        <a:buClr>
          <a:srgbClr val="E5E5E5"/>
        </a:buClr>
        <a:buSzPct val="80000"/>
        <a:buFontTx/>
        <a:buChar char=""/>
        <a:tabLst/>
        <a:defRPr sz="2000" b="0" i="0" u="none" strike="noStrike" cap="none" spc="0" baseline="0">
          <a:solidFill>
            <a:srgbClr val="8AD0D5"/>
          </a:solidFill>
          <a:uFillTx/>
          <a:latin typeface="Calibri Light"/>
          <a:ea typeface="Calibri Light"/>
          <a:cs typeface="Calibri Light"/>
          <a:sym typeface="Calibri Light"/>
        </a:defRPr>
      </a:lvl7pPr>
      <a:lvl8pPr marL="3527030" marR="0" indent="-326577" algn="l" defTabSz="457206" rtl="0" latinLnBrk="0">
        <a:lnSpc>
          <a:spcPct val="100000"/>
        </a:lnSpc>
        <a:spcBef>
          <a:spcPts val="1000"/>
        </a:spcBef>
        <a:spcAft>
          <a:spcPts val="0"/>
        </a:spcAft>
        <a:buClr>
          <a:srgbClr val="E5E5E5"/>
        </a:buClr>
        <a:buSzPct val="80000"/>
        <a:buFontTx/>
        <a:buChar char=""/>
        <a:tabLst/>
        <a:defRPr sz="2000" b="0" i="0" u="none" strike="noStrike" cap="none" spc="0" baseline="0">
          <a:solidFill>
            <a:srgbClr val="8AD0D5"/>
          </a:solidFill>
          <a:uFillTx/>
          <a:latin typeface="Calibri Light"/>
          <a:ea typeface="Calibri Light"/>
          <a:cs typeface="Calibri Light"/>
          <a:sym typeface="Calibri Light"/>
        </a:defRPr>
      </a:lvl8pPr>
      <a:lvl9pPr marL="3984237" marR="0" indent="-326576" algn="l" defTabSz="457206" rtl="0" latinLnBrk="0">
        <a:lnSpc>
          <a:spcPct val="100000"/>
        </a:lnSpc>
        <a:spcBef>
          <a:spcPts val="1000"/>
        </a:spcBef>
        <a:spcAft>
          <a:spcPts val="0"/>
        </a:spcAft>
        <a:buClr>
          <a:srgbClr val="E5E5E5"/>
        </a:buClr>
        <a:buSzPct val="80000"/>
        <a:buFontTx/>
        <a:buChar char=""/>
        <a:tabLst/>
        <a:defRPr sz="2000" b="0" i="0" u="none" strike="noStrike" cap="none" spc="0" baseline="0">
          <a:solidFill>
            <a:srgbClr val="8AD0D5"/>
          </a:solidFill>
          <a:uFillTx/>
          <a:latin typeface="Calibri Light"/>
          <a:ea typeface="Calibri Light"/>
          <a:cs typeface="Calibri Light"/>
          <a:sym typeface="Calibri Light"/>
        </a:defRPr>
      </a:lvl9pPr>
    </p:bodyStyle>
    <p:otherStyle>
      <a:lvl1pPr marL="0" marR="0" indent="0" algn="ctr" defTabSz="914400" rtl="0" latinLnBrk="0">
        <a:lnSpc>
          <a:spcPct val="100000"/>
        </a:lnSpc>
        <a:spcBef>
          <a:spcPts val="0"/>
        </a:spcBef>
        <a:spcAft>
          <a:spcPts val="0"/>
        </a:spcAft>
        <a:buClrTx/>
        <a:buSzTx/>
        <a:buFontTx/>
        <a:buNone/>
        <a:tabLst/>
        <a:defRPr sz="2800" b="0" i="0" u="none" strike="noStrike" cap="none" spc="0" baseline="0">
          <a:solidFill>
            <a:schemeClr val="tx1"/>
          </a:solidFill>
          <a:uFillTx/>
          <a:latin typeface="+mn-lt"/>
          <a:ea typeface="+mn-ea"/>
          <a:cs typeface="+mn-cs"/>
          <a:sym typeface="Calibri"/>
        </a:defRPr>
      </a:lvl1pPr>
      <a:lvl2pPr marL="0" marR="0" indent="457200" algn="ctr" defTabSz="914400" rtl="0" latinLnBrk="0">
        <a:lnSpc>
          <a:spcPct val="100000"/>
        </a:lnSpc>
        <a:spcBef>
          <a:spcPts val="0"/>
        </a:spcBef>
        <a:spcAft>
          <a:spcPts val="0"/>
        </a:spcAft>
        <a:buClrTx/>
        <a:buSzTx/>
        <a:buFontTx/>
        <a:buNone/>
        <a:tabLst/>
        <a:defRPr sz="2800" b="0" i="0" u="none" strike="noStrike" cap="none" spc="0" baseline="0">
          <a:solidFill>
            <a:schemeClr val="tx1"/>
          </a:solidFill>
          <a:uFillTx/>
          <a:latin typeface="+mn-lt"/>
          <a:ea typeface="+mn-ea"/>
          <a:cs typeface="+mn-cs"/>
          <a:sym typeface="Calibri"/>
        </a:defRPr>
      </a:lvl2pPr>
      <a:lvl3pPr marL="0" marR="0" indent="914400" algn="ctr" defTabSz="914400" rtl="0" latinLnBrk="0">
        <a:lnSpc>
          <a:spcPct val="100000"/>
        </a:lnSpc>
        <a:spcBef>
          <a:spcPts val="0"/>
        </a:spcBef>
        <a:spcAft>
          <a:spcPts val="0"/>
        </a:spcAft>
        <a:buClrTx/>
        <a:buSzTx/>
        <a:buFontTx/>
        <a:buNone/>
        <a:tabLst/>
        <a:defRPr sz="2800" b="0" i="0" u="none" strike="noStrike" cap="none" spc="0" baseline="0">
          <a:solidFill>
            <a:schemeClr val="tx1"/>
          </a:solidFill>
          <a:uFillTx/>
          <a:latin typeface="+mn-lt"/>
          <a:ea typeface="+mn-ea"/>
          <a:cs typeface="+mn-cs"/>
          <a:sym typeface="Calibri"/>
        </a:defRPr>
      </a:lvl3pPr>
      <a:lvl4pPr marL="0" marR="0" indent="1371600" algn="ctr" defTabSz="914400" rtl="0" latinLnBrk="0">
        <a:lnSpc>
          <a:spcPct val="100000"/>
        </a:lnSpc>
        <a:spcBef>
          <a:spcPts val="0"/>
        </a:spcBef>
        <a:spcAft>
          <a:spcPts val="0"/>
        </a:spcAft>
        <a:buClrTx/>
        <a:buSzTx/>
        <a:buFontTx/>
        <a:buNone/>
        <a:tabLst/>
        <a:defRPr sz="2800" b="0" i="0" u="none" strike="noStrike" cap="none" spc="0" baseline="0">
          <a:solidFill>
            <a:schemeClr val="tx1"/>
          </a:solidFill>
          <a:uFillTx/>
          <a:latin typeface="+mn-lt"/>
          <a:ea typeface="+mn-ea"/>
          <a:cs typeface="+mn-cs"/>
          <a:sym typeface="Calibri"/>
        </a:defRPr>
      </a:lvl4pPr>
      <a:lvl5pPr marL="0" marR="0" indent="1828800" algn="ctr" defTabSz="914400" rtl="0" latinLnBrk="0">
        <a:lnSpc>
          <a:spcPct val="100000"/>
        </a:lnSpc>
        <a:spcBef>
          <a:spcPts val="0"/>
        </a:spcBef>
        <a:spcAft>
          <a:spcPts val="0"/>
        </a:spcAft>
        <a:buClrTx/>
        <a:buSzTx/>
        <a:buFontTx/>
        <a:buNone/>
        <a:tabLst/>
        <a:defRPr sz="2800" b="0" i="0" u="none" strike="noStrike" cap="none" spc="0" baseline="0">
          <a:solidFill>
            <a:schemeClr val="tx1"/>
          </a:solidFill>
          <a:uFillTx/>
          <a:latin typeface="+mn-lt"/>
          <a:ea typeface="+mn-ea"/>
          <a:cs typeface="+mn-cs"/>
          <a:sym typeface="Calibri"/>
        </a:defRPr>
      </a:lvl5pPr>
      <a:lvl6pPr marL="0" marR="0" indent="2286000" algn="ctr" defTabSz="914400" rtl="0" latinLnBrk="0">
        <a:lnSpc>
          <a:spcPct val="100000"/>
        </a:lnSpc>
        <a:spcBef>
          <a:spcPts val="0"/>
        </a:spcBef>
        <a:spcAft>
          <a:spcPts val="0"/>
        </a:spcAft>
        <a:buClrTx/>
        <a:buSzTx/>
        <a:buFontTx/>
        <a:buNone/>
        <a:tabLst/>
        <a:defRPr sz="2800" b="0" i="0" u="none" strike="noStrike" cap="none" spc="0" baseline="0">
          <a:solidFill>
            <a:schemeClr val="tx1"/>
          </a:solidFill>
          <a:uFillTx/>
          <a:latin typeface="+mn-lt"/>
          <a:ea typeface="+mn-ea"/>
          <a:cs typeface="+mn-cs"/>
          <a:sym typeface="Calibri"/>
        </a:defRPr>
      </a:lvl6pPr>
      <a:lvl7pPr marL="0" marR="0" indent="2743200" algn="ctr" defTabSz="914400" rtl="0" latinLnBrk="0">
        <a:lnSpc>
          <a:spcPct val="100000"/>
        </a:lnSpc>
        <a:spcBef>
          <a:spcPts val="0"/>
        </a:spcBef>
        <a:spcAft>
          <a:spcPts val="0"/>
        </a:spcAft>
        <a:buClrTx/>
        <a:buSzTx/>
        <a:buFontTx/>
        <a:buNone/>
        <a:tabLst/>
        <a:defRPr sz="2800" b="0" i="0" u="none" strike="noStrike" cap="none" spc="0" baseline="0">
          <a:solidFill>
            <a:schemeClr val="tx1"/>
          </a:solidFill>
          <a:uFillTx/>
          <a:latin typeface="+mn-lt"/>
          <a:ea typeface="+mn-ea"/>
          <a:cs typeface="+mn-cs"/>
          <a:sym typeface="Calibri"/>
        </a:defRPr>
      </a:lvl7pPr>
      <a:lvl8pPr marL="0" marR="0" indent="3200400" algn="ctr" defTabSz="914400" rtl="0" latinLnBrk="0">
        <a:lnSpc>
          <a:spcPct val="100000"/>
        </a:lnSpc>
        <a:spcBef>
          <a:spcPts val="0"/>
        </a:spcBef>
        <a:spcAft>
          <a:spcPts val="0"/>
        </a:spcAft>
        <a:buClrTx/>
        <a:buSzTx/>
        <a:buFontTx/>
        <a:buNone/>
        <a:tabLst/>
        <a:defRPr sz="2800" b="0" i="0" u="none" strike="noStrike" cap="none" spc="0" baseline="0">
          <a:solidFill>
            <a:schemeClr val="tx1"/>
          </a:solidFill>
          <a:uFillTx/>
          <a:latin typeface="+mn-lt"/>
          <a:ea typeface="+mn-ea"/>
          <a:cs typeface="+mn-cs"/>
          <a:sym typeface="Calibri"/>
        </a:defRPr>
      </a:lvl8pPr>
      <a:lvl9pPr marL="0" marR="0" indent="3657600" algn="ctr" defTabSz="914400" rtl="0" latinLnBrk="0">
        <a:lnSpc>
          <a:spcPct val="100000"/>
        </a:lnSpc>
        <a:spcBef>
          <a:spcPts val="0"/>
        </a:spcBef>
        <a:spcAft>
          <a:spcPts val="0"/>
        </a:spcAft>
        <a:buClrTx/>
        <a:buSzTx/>
        <a:buFontTx/>
        <a:buNone/>
        <a:tabLst/>
        <a:defRPr sz="2800" b="0" i="0" u="none" strike="noStrike" cap="none" spc="0" baseline="0">
          <a:solidFill>
            <a:schemeClr val="tx1"/>
          </a:solidFill>
          <a:uFillTx/>
          <a:latin typeface="+mn-lt"/>
          <a:ea typeface="+mn-ea"/>
          <a:cs typeface="+mn-cs"/>
          <a:sym typeface="Calibri"/>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1.xml"/><Relationship Id="rId4" Type="http://schemas.openxmlformats.org/officeDocument/2006/relationships/chart" Target="../charts/chart3.xml"/></Relationships>
</file>

<file path=ppt/slides/_rels/slide12.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image" Target="../media/image4.png"/><Relationship Id="rId1" Type="http://schemas.openxmlformats.org/officeDocument/2006/relationships/slideLayout" Target="../slideLayouts/slideLayout1.xml"/><Relationship Id="rId4" Type="http://schemas.openxmlformats.org/officeDocument/2006/relationships/chart" Target="../charts/chart5.xml"/></Relationships>
</file>

<file path=ppt/slides/_rels/slide13.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5" name="Metin kutusu 4"/>
          <p:cNvSpPr txBox="1"/>
          <p:nvPr/>
        </p:nvSpPr>
        <p:spPr>
          <a:xfrm>
            <a:off x="2925532" y="5048241"/>
            <a:ext cx="3364944" cy="38537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lvl1pPr>
              <a:defRPr sz="2200" b="1">
                <a:solidFill>
                  <a:srgbClr val="304E4F"/>
                </a:solidFill>
              </a:defRPr>
            </a:lvl1pPr>
          </a:lstStyle>
          <a:p>
            <a:r>
              <a:t>ENDÜSTRİ MÜHENDİSLİĞİ</a:t>
            </a:r>
          </a:p>
        </p:txBody>
      </p:sp>
      <p:pic>
        <p:nvPicPr>
          <p:cNvPr id="176" name="Picture 2" descr="Picture 2"/>
          <p:cNvPicPr>
            <a:picLocks noChangeAspect="1"/>
          </p:cNvPicPr>
          <p:nvPr/>
        </p:nvPicPr>
        <p:blipFill>
          <a:blip r:embed="rId2"/>
          <a:stretch>
            <a:fillRect/>
          </a:stretch>
        </p:blipFill>
        <p:spPr>
          <a:xfrm>
            <a:off x="3419871" y="836712"/>
            <a:ext cx="2376265" cy="504746"/>
          </a:xfrm>
          <a:prstGeom prst="rect">
            <a:avLst/>
          </a:prstGeom>
          <a:ln w="12700">
            <a:miter lim="400000"/>
          </a:ln>
        </p:spPr>
      </p:pic>
      <p:sp>
        <p:nvSpPr>
          <p:cNvPr id="177" name="Metin kutusu 44"/>
          <p:cNvSpPr txBox="1"/>
          <p:nvPr/>
        </p:nvSpPr>
        <p:spPr>
          <a:xfrm>
            <a:off x="330546" y="2410019"/>
            <a:ext cx="8554916" cy="1487648"/>
          </a:xfrm>
          <a:prstGeom prst="rect">
            <a:avLst/>
          </a:prstGeom>
          <a:solidFill>
            <a:srgbClr val="ECDFEB"/>
          </a:solidFill>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p>
            <a:pPr algn="ctr" defTabSz="457206">
              <a:defRPr sz="3200" b="1" spc="50">
                <a:solidFill>
                  <a:srgbClr val="0F292B"/>
                </a:solidFill>
              </a:defRPr>
            </a:pPr>
            <a:r>
              <a:t> 2023 YILI </a:t>
            </a:r>
          </a:p>
          <a:p>
            <a:pPr algn="ctr" defTabSz="457206">
              <a:defRPr sz="3200" b="1" spc="50">
                <a:solidFill>
                  <a:srgbClr val="0F292B"/>
                </a:solidFill>
              </a:defRPr>
            </a:pPr>
            <a:r>
              <a:t>YÖNETİMİN GÖZDEN GEÇİRME TOPLANTISI </a:t>
            </a:r>
          </a:p>
          <a:p>
            <a:pPr algn="ctr" defTabSz="457206">
              <a:defRPr sz="3200" b="1" spc="50">
                <a:solidFill>
                  <a:srgbClr val="0F292B"/>
                </a:solidFill>
              </a:defRPr>
            </a:pPr>
            <a:r>
              <a:t>(YGG) </a:t>
            </a:r>
          </a:p>
        </p:txBody>
      </p:sp>
    </p:spTree>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FFFFFF"/>
            </a:gs>
            <a:gs pos="48618">
              <a:srgbClr val="DBDBDB"/>
            </a:gs>
            <a:gs pos="100000">
              <a:srgbClr val="B7B7B7"/>
            </a:gs>
          </a:gsLst>
          <a:path path="circle">
            <a:fillToRect l="50000" t="50000" r="50000" b="50000"/>
          </a:path>
        </a:gradFill>
        <a:effectLst/>
      </p:bgPr>
    </p:bg>
    <p:spTree>
      <p:nvGrpSpPr>
        <p:cNvPr id="1" name=""/>
        <p:cNvGrpSpPr/>
        <p:nvPr/>
      </p:nvGrpSpPr>
      <p:grpSpPr>
        <a:xfrm>
          <a:off x="0" y="0"/>
          <a:ext cx="0" cy="0"/>
          <a:chOff x="0" y="0"/>
          <a:chExt cx="0" cy="0"/>
        </a:xfrm>
      </p:grpSpPr>
      <p:sp>
        <p:nvSpPr>
          <p:cNvPr id="393" name="Metin kutusu 4"/>
          <p:cNvSpPr txBox="1"/>
          <p:nvPr/>
        </p:nvSpPr>
        <p:spPr>
          <a:xfrm>
            <a:off x="2031837" y="320820"/>
            <a:ext cx="5379923" cy="87655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p>
            <a:pPr algn="ctr">
              <a:defRPr sz="2800" b="1">
                <a:solidFill>
                  <a:schemeClr val="accent6"/>
                </a:solidFill>
                <a:effectLst>
                  <a:outerShdw blurRad="38100" dist="38100" dir="2700000" rotWithShape="0">
                    <a:srgbClr val="000000">
                      <a:alpha val="43137"/>
                    </a:srgbClr>
                  </a:outerShdw>
                </a:effectLst>
              </a:defRPr>
            </a:pPr>
            <a:r>
              <a:t>PAYDAŞ GERİBİLDİRİMLERİ</a:t>
            </a:r>
          </a:p>
          <a:p>
            <a:pPr algn="ctr">
              <a:defRPr sz="2800" b="1">
                <a:solidFill>
                  <a:schemeClr val="accent6"/>
                </a:solidFill>
                <a:effectLst>
                  <a:outerShdw blurRad="38100" dist="38100" dir="2700000" rotWithShape="0">
                    <a:srgbClr val="000000">
                      <a:alpha val="43137"/>
                    </a:srgbClr>
                  </a:outerShdw>
                </a:effectLst>
              </a:defRPr>
            </a:pPr>
            <a:r>
              <a:t>(ANKET ANALİZLERİ)</a:t>
            </a:r>
          </a:p>
        </p:txBody>
      </p:sp>
      <p:pic>
        <p:nvPicPr>
          <p:cNvPr id="394" name="Picture 2" descr="Picture 2"/>
          <p:cNvPicPr>
            <a:picLocks noChangeAspect="1"/>
          </p:cNvPicPr>
          <p:nvPr/>
        </p:nvPicPr>
        <p:blipFill>
          <a:blip r:embed="rId2"/>
          <a:stretch>
            <a:fillRect/>
          </a:stretch>
        </p:blipFill>
        <p:spPr>
          <a:xfrm>
            <a:off x="251519" y="476672"/>
            <a:ext cx="1512169" cy="321203"/>
          </a:xfrm>
          <a:prstGeom prst="rect">
            <a:avLst/>
          </a:prstGeom>
          <a:ln w="12700">
            <a:miter lim="400000"/>
          </a:ln>
        </p:spPr>
      </p:pic>
      <p:sp>
        <p:nvSpPr>
          <p:cNvPr id="395" name="Metin"/>
          <p:cNvSpPr txBox="1"/>
          <p:nvPr/>
        </p:nvSpPr>
        <p:spPr>
          <a:xfrm>
            <a:off x="1511300" y="1587500"/>
            <a:ext cx="127000" cy="44704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5719" rIns="45719">
            <a:spAutoFit/>
          </a:bodyPr>
          <a:lstStyle/>
          <a:p>
            <a:pPr defTabSz="457200">
              <a:defRPr sz="1200">
                <a:solidFill>
                  <a:srgbClr val="000000"/>
                </a:solidFill>
                <a:latin typeface="Times Roman"/>
                <a:ea typeface="Times Roman"/>
                <a:cs typeface="Times Roman"/>
                <a:sym typeface="Times Roman"/>
              </a:defRPr>
            </a:pPr>
            <a:endParaRPr/>
          </a:p>
        </p:txBody>
      </p:sp>
      <p:sp>
        <p:nvSpPr>
          <p:cNvPr id="396" name="Metin"/>
          <p:cNvSpPr txBox="1"/>
          <p:nvPr/>
        </p:nvSpPr>
        <p:spPr>
          <a:xfrm>
            <a:off x="1638300" y="1714500"/>
            <a:ext cx="127000" cy="44704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5719" rIns="45719">
            <a:spAutoFit/>
          </a:bodyPr>
          <a:lstStyle/>
          <a:p>
            <a:pPr defTabSz="457200">
              <a:defRPr sz="1200">
                <a:solidFill>
                  <a:srgbClr val="000000"/>
                </a:solidFill>
                <a:latin typeface="Times Roman"/>
                <a:ea typeface="Times Roman"/>
                <a:cs typeface="Times Roman"/>
                <a:sym typeface="Times Roman"/>
              </a:defRPr>
            </a:pPr>
            <a:endParaRPr/>
          </a:p>
        </p:txBody>
      </p:sp>
      <p:pic>
        <p:nvPicPr>
          <p:cNvPr id="397" name="unknown.png" descr="unknown.png"/>
          <p:cNvPicPr>
            <a:picLocks noChangeAspect="1"/>
          </p:cNvPicPr>
          <p:nvPr/>
        </p:nvPicPr>
        <p:blipFill>
          <a:blip r:embed="rId3"/>
          <a:stretch>
            <a:fillRect/>
          </a:stretch>
        </p:blipFill>
        <p:spPr>
          <a:xfrm>
            <a:off x="1705227" y="1619250"/>
            <a:ext cx="5733546" cy="3619500"/>
          </a:xfrm>
          <a:prstGeom prst="rect">
            <a:avLst/>
          </a:prstGeom>
          <a:ln w="12700">
            <a:miter lim="400000"/>
          </a:ln>
        </p:spPr>
      </p:pic>
      <p:sp>
        <p:nvSpPr>
          <p:cNvPr id="398" name="Metin"/>
          <p:cNvSpPr txBox="1"/>
          <p:nvPr/>
        </p:nvSpPr>
        <p:spPr>
          <a:xfrm>
            <a:off x="1162050" y="1276350"/>
            <a:ext cx="127000" cy="44704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5719" rIns="45719">
            <a:spAutoFit/>
          </a:bodyPr>
          <a:lstStyle/>
          <a:p>
            <a:pPr defTabSz="457200">
              <a:defRPr sz="1200">
                <a:solidFill>
                  <a:srgbClr val="000000"/>
                </a:solidFill>
                <a:latin typeface="Times Roman"/>
                <a:ea typeface="Times Roman"/>
                <a:cs typeface="Times Roman"/>
                <a:sym typeface="Times Roman"/>
              </a:defRPr>
            </a:pPr>
            <a:endParaRPr/>
          </a:p>
        </p:txBody>
      </p:sp>
    </p:spTree>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1" name="Metin"/>
          <p:cNvSpPr txBox="1"/>
          <p:nvPr/>
        </p:nvSpPr>
        <p:spPr>
          <a:xfrm>
            <a:off x="1511300" y="1587500"/>
            <a:ext cx="127000" cy="44704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5719" rIns="45719">
            <a:spAutoFit/>
          </a:bodyPr>
          <a:lstStyle/>
          <a:p>
            <a:pPr defTabSz="457200">
              <a:defRPr sz="1200">
                <a:solidFill>
                  <a:srgbClr val="000000"/>
                </a:solidFill>
                <a:latin typeface="Times Roman"/>
                <a:ea typeface="Times Roman"/>
                <a:cs typeface="Times Roman"/>
                <a:sym typeface="Times Roman"/>
              </a:defRPr>
            </a:pPr>
            <a:endParaRPr/>
          </a:p>
        </p:txBody>
      </p:sp>
      <p:graphicFrame>
        <p:nvGraphicFramePr>
          <p:cNvPr id="402" name="2B Sütun Grafiği"/>
          <p:cNvGraphicFramePr/>
          <p:nvPr/>
        </p:nvGraphicFramePr>
        <p:xfrm>
          <a:off x="1238366" y="1210446"/>
          <a:ext cx="6661511" cy="2665125"/>
        </p:xfrm>
        <a:graphic>
          <a:graphicData uri="http://schemas.openxmlformats.org/drawingml/2006/chart">
            <c:chart xmlns:c="http://schemas.openxmlformats.org/drawingml/2006/chart" xmlns:r="http://schemas.openxmlformats.org/officeDocument/2006/relationships" r:id="rId2"/>
          </a:graphicData>
        </a:graphic>
      </p:graphicFrame>
      <p:sp>
        <p:nvSpPr>
          <p:cNvPr id="404" name="2022-2023 Bahar Ders Memnuniyet Oranı"/>
          <p:cNvSpPr txBox="1"/>
          <p:nvPr/>
        </p:nvSpPr>
        <p:spPr>
          <a:xfrm>
            <a:off x="3015271" y="1005213"/>
            <a:ext cx="3113458" cy="2808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5719" rIns="45719">
            <a:spAutoFit/>
          </a:bodyPr>
          <a:lstStyle>
            <a:lvl1pPr algn="ctr" defTabSz="457200">
              <a:defRPr sz="1400">
                <a:solidFill>
                  <a:srgbClr val="0F2303"/>
                </a:solidFill>
              </a:defRPr>
            </a:lvl1pPr>
          </a:lstStyle>
          <a:p>
            <a:r>
              <a:rPr dirty="0"/>
              <a:t>2022-2023 Bahar Ders </a:t>
            </a:r>
            <a:r>
              <a:rPr dirty="0" err="1"/>
              <a:t>Memnuniyet</a:t>
            </a:r>
            <a:r>
              <a:rPr dirty="0"/>
              <a:t> </a:t>
            </a:r>
            <a:r>
              <a:rPr dirty="0" err="1"/>
              <a:t>Oranı</a:t>
            </a:r>
            <a:endParaRPr dirty="0"/>
          </a:p>
        </p:txBody>
      </p:sp>
      <p:graphicFrame>
        <p:nvGraphicFramePr>
          <p:cNvPr id="405" name="2B Sütun Grafiği"/>
          <p:cNvGraphicFramePr/>
          <p:nvPr>
            <p:extLst>
              <p:ext uri="{D42A27DB-BD31-4B8C-83A1-F6EECF244321}">
                <p14:modId xmlns:p14="http://schemas.microsoft.com/office/powerpoint/2010/main" val="1345270553"/>
              </p:ext>
            </p:extLst>
          </p:nvPr>
        </p:nvGraphicFramePr>
        <p:xfrm>
          <a:off x="982556" y="4045365"/>
          <a:ext cx="7044829" cy="2500636"/>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2" name="Grafik 1">
            <a:extLst>
              <a:ext uri="{FF2B5EF4-FFF2-40B4-BE49-F238E27FC236}">
                <a16:creationId xmlns:a16="http://schemas.microsoft.com/office/drawing/2014/main" id="{CDB0F59F-D248-6EEC-BAD4-643C6A10B7BF}"/>
              </a:ext>
            </a:extLst>
          </p:cNvPr>
          <p:cNvGraphicFramePr/>
          <p:nvPr/>
        </p:nvGraphicFramePr>
        <p:xfrm>
          <a:off x="1524000" y="1397000"/>
          <a:ext cx="6096000" cy="4064000"/>
        </p:xfrm>
        <a:graphic>
          <a:graphicData uri="http://schemas.openxmlformats.org/drawingml/2006/chart">
            <c:chart xmlns:c="http://schemas.openxmlformats.org/drawingml/2006/chart" xmlns:r="http://schemas.openxmlformats.org/officeDocument/2006/relationships" r:id="rId4"/>
          </a:graphicData>
        </a:graphic>
      </p:graphicFrame>
      <p:sp>
        <p:nvSpPr>
          <p:cNvPr id="4" name="Metin kutusu 3">
            <a:extLst>
              <a:ext uri="{FF2B5EF4-FFF2-40B4-BE49-F238E27FC236}">
                <a16:creationId xmlns:a16="http://schemas.microsoft.com/office/drawing/2014/main" id="{2CDDD9DD-6214-F7DC-11F3-BDFFC4A3D27B}"/>
              </a:ext>
            </a:extLst>
          </p:cNvPr>
          <p:cNvSpPr txBox="1"/>
          <p:nvPr/>
        </p:nvSpPr>
        <p:spPr>
          <a:xfrm>
            <a:off x="3015271" y="4062615"/>
            <a:ext cx="4118806" cy="30777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l" defTabSz="914400" rtl="0" fontAlgn="auto" latinLnBrk="0" hangingPunct="0">
              <a:lnSpc>
                <a:spcPct val="100000"/>
              </a:lnSpc>
              <a:spcBef>
                <a:spcPts val="0"/>
              </a:spcBef>
              <a:spcAft>
                <a:spcPts val="0"/>
              </a:spcAft>
              <a:buClrTx/>
              <a:buSzTx/>
              <a:buFontTx/>
              <a:buNone/>
              <a:tabLst/>
            </a:pPr>
            <a:r>
              <a:rPr kumimoji="0" lang="tr-TR" sz="1400" b="0" i="0" u="none" strike="noStrike" cap="none" spc="0" normalizeH="0" baseline="0" dirty="0">
                <a:ln>
                  <a:noFill/>
                </a:ln>
                <a:solidFill>
                  <a:schemeClr val="tx2">
                    <a:lumMod val="50000"/>
                  </a:schemeClr>
                </a:solidFill>
                <a:effectLst/>
                <a:uFillTx/>
                <a:latin typeface="+mj-lt"/>
                <a:ea typeface="+mj-ea"/>
                <a:cs typeface="+mj-cs"/>
                <a:sym typeface="Calibri"/>
              </a:rPr>
              <a:t>2022-2023 Bahar Akademisyen Memnuniyet Oranı</a:t>
            </a:r>
          </a:p>
        </p:txBody>
      </p:sp>
      <p:sp>
        <p:nvSpPr>
          <p:cNvPr id="5" name="Metin kutusu 4">
            <a:extLst>
              <a:ext uri="{FF2B5EF4-FFF2-40B4-BE49-F238E27FC236}">
                <a16:creationId xmlns:a16="http://schemas.microsoft.com/office/drawing/2014/main" id="{ED78BA69-0682-63E3-5815-7B2CF5E6867D}"/>
              </a:ext>
            </a:extLst>
          </p:cNvPr>
          <p:cNvSpPr txBox="1"/>
          <p:nvPr/>
        </p:nvSpPr>
        <p:spPr>
          <a:xfrm>
            <a:off x="2019274" y="4952"/>
            <a:ext cx="4971391" cy="95410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rIns="45719">
            <a:spAutoFit/>
          </a:bodyPr>
          <a:lstStyle/>
          <a:p>
            <a:pPr algn="ctr">
              <a:defRPr sz="2800" b="1">
                <a:solidFill>
                  <a:schemeClr val="accent6"/>
                </a:solidFill>
                <a:effectLst>
                  <a:outerShdw blurRad="38100" dist="38100" dir="2700000" rotWithShape="0">
                    <a:srgbClr val="000000">
                      <a:alpha val="43137"/>
                    </a:srgbClr>
                  </a:outerShdw>
                </a:effectLst>
              </a:defRPr>
            </a:pPr>
            <a:r>
              <a:rPr dirty="0"/>
              <a:t>PAYDAŞ GERİBİLDİRİMLERİ</a:t>
            </a:r>
          </a:p>
          <a:p>
            <a:pPr algn="ctr">
              <a:defRPr sz="2800" b="1">
                <a:solidFill>
                  <a:schemeClr val="accent6"/>
                </a:solidFill>
                <a:effectLst>
                  <a:outerShdw blurRad="38100" dist="38100" dir="2700000" rotWithShape="0">
                    <a:srgbClr val="000000">
                      <a:alpha val="43137"/>
                    </a:srgbClr>
                  </a:outerShdw>
                </a:effectLst>
              </a:defRPr>
            </a:pPr>
            <a:r>
              <a:rPr dirty="0"/>
              <a:t>(ANKET ANALİZLERİ)</a:t>
            </a:r>
          </a:p>
        </p:txBody>
      </p:sp>
    </p:spTree>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7" name="Metin kutusu 4"/>
          <p:cNvSpPr txBox="1"/>
          <p:nvPr/>
        </p:nvSpPr>
        <p:spPr>
          <a:xfrm>
            <a:off x="2031837" y="320820"/>
            <a:ext cx="5379923" cy="87655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p>
            <a:pPr algn="ctr">
              <a:defRPr sz="2800" b="1">
                <a:solidFill>
                  <a:schemeClr val="accent6"/>
                </a:solidFill>
                <a:effectLst>
                  <a:outerShdw blurRad="38100" dist="38100" dir="2700000" rotWithShape="0">
                    <a:srgbClr val="000000">
                      <a:alpha val="43137"/>
                    </a:srgbClr>
                  </a:outerShdw>
                </a:effectLst>
              </a:defRPr>
            </a:pPr>
            <a:r>
              <a:rPr dirty="0"/>
              <a:t>PAYDAŞ GERİBİLDİRİMLERİ</a:t>
            </a:r>
          </a:p>
          <a:p>
            <a:pPr algn="ctr">
              <a:defRPr sz="2800" b="1">
                <a:solidFill>
                  <a:schemeClr val="accent6"/>
                </a:solidFill>
                <a:effectLst>
                  <a:outerShdw blurRad="38100" dist="38100" dir="2700000" rotWithShape="0">
                    <a:srgbClr val="000000">
                      <a:alpha val="43137"/>
                    </a:srgbClr>
                  </a:outerShdw>
                </a:effectLst>
              </a:defRPr>
            </a:pPr>
            <a:r>
              <a:rPr dirty="0"/>
              <a:t>(ANKET ANALİZLERİ)</a:t>
            </a:r>
          </a:p>
        </p:txBody>
      </p:sp>
      <p:pic>
        <p:nvPicPr>
          <p:cNvPr id="408" name="Picture 2" descr="Picture 2"/>
          <p:cNvPicPr>
            <a:picLocks noChangeAspect="1"/>
          </p:cNvPicPr>
          <p:nvPr/>
        </p:nvPicPr>
        <p:blipFill>
          <a:blip r:embed="rId2"/>
          <a:stretch>
            <a:fillRect/>
          </a:stretch>
        </p:blipFill>
        <p:spPr>
          <a:xfrm>
            <a:off x="251519" y="476672"/>
            <a:ext cx="1512169" cy="321203"/>
          </a:xfrm>
          <a:prstGeom prst="rect">
            <a:avLst/>
          </a:prstGeom>
          <a:ln w="12700">
            <a:miter lim="400000"/>
          </a:ln>
        </p:spPr>
      </p:pic>
      <p:graphicFrame>
        <p:nvGraphicFramePr>
          <p:cNvPr id="409" name="Chart 4"/>
          <p:cNvGraphicFramePr/>
          <p:nvPr/>
        </p:nvGraphicFramePr>
        <p:xfrm>
          <a:off x="723835" y="1472239"/>
          <a:ext cx="7019759" cy="2449839"/>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410" name="Chart 5"/>
          <p:cNvGraphicFramePr/>
          <p:nvPr/>
        </p:nvGraphicFramePr>
        <p:xfrm>
          <a:off x="813031" y="4294354"/>
          <a:ext cx="7334596" cy="2138830"/>
        </p:xfrm>
        <a:graphic>
          <a:graphicData uri="http://schemas.openxmlformats.org/drawingml/2006/chart">
            <c:chart xmlns:c="http://schemas.openxmlformats.org/drawingml/2006/chart" xmlns:r="http://schemas.openxmlformats.org/officeDocument/2006/relationships" r:id="rId4"/>
          </a:graphicData>
        </a:graphic>
      </p:graphicFrame>
    </p:spTree>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2" name="Metin kutusu 4"/>
          <p:cNvSpPr txBox="1"/>
          <p:nvPr/>
        </p:nvSpPr>
        <p:spPr>
          <a:xfrm>
            <a:off x="2031837" y="320820"/>
            <a:ext cx="5379923" cy="87655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p>
            <a:pPr algn="ctr">
              <a:defRPr sz="2800" b="1">
                <a:solidFill>
                  <a:schemeClr val="accent6"/>
                </a:solidFill>
                <a:effectLst>
                  <a:outerShdw blurRad="38100" dist="38100" dir="2700000" rotWithShape="0">
                    <a:srgbClr val="000000">
                      <a:alpha val="43137"/>
                    </a:srgbClr>
                  </a:outerShdw>
                </a:effectLst>
              </a:defRPr>
            </a:pPr>
            <a:r>
              <a:t>PAYDAŞ GERİBİLDİRİMLERİ</a:t>
            </a:r>
          </a:p>
          <a:p>
            <a:pPr algn="ctr">
              <a:defRPr sz="2800" b="1">
                <a:solidFill>
                  <a:schemeClr val="accent6"/>
                </a:solidFill>
                <a:effectLst>
                  <a:outerShdw blurRad="38100" dist="38100" dir="2700000" rotWithShape="0">
                    <a:srgbClr val="000000">
                      <a:alpha val="43137"/>
                    </a:srgbClr>
                  </a:outerShdw>
                </a:effectLst>
              </a:defRPr>
            </a:pPr>
            <a:r>
              <a:t>(ANKET ANALİZLERİ)</a:t>
            </a:r>
          </a:p>
        </p:txBody>
      </p:sp>
      <p:pic>
        <p:nvPicPr>
          <p:cNvPr id="413" name="Picture 2" descr="Picture 2"/>
          <p:cNvPicPr>
            <a:picLocks noChangeAspect="1"/>
          </p:cNvPicPr>
          <p:nvPr/>
        </p:nvPicPr>
        <p:blipFill>
          <a:blip r:embed="rId2"/>
          <a:stretch>
            <a:fillRect/>
          </a:stretch>
        </p:blipFill>
        <p:spPr>
          <a:xfrm>
            <a:off x="251519" y="476672"/>
            <a:ext cx="1512169" cy="321203"/>
          </a:xfrm>
          <a:prstGeom prst="rect">
            <a:avLst/>
          </a:prstGeom>
          <a:ln w="12700">
            <a:miter lim="400000"/>
          </a:ln>
        </p:spPr>
      </p:pic>
      <p:graphicFrame>
        <p:nvGraphicFramePr>
          <p:cNvPr id="414" name="Chart 5"/>
          <p:cNvGraphicFramePr/>
          <p:nvPr/>
        </p:nvGraphicFramePr>
        <p:xfrm>
          <a:off x="2418472" y="2269129"/>
          <a:ext cx="4551518" cy="2551356"/>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6" name="Metin kutusu 4"/>
          <p:cNvSpPr txBox="1"/>
          <p:nvPr/>
        </p:nvSpPr>
        <p:spPr>
          <a:xfrm>
            <a:off x="869485" y="476672"/>
            <a:ext cx="7230524" cy="130835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p>
            <a:pPr algn="ctr">
              <a:defRPr sz="2800" b="1">
                <a:solidFill>
                  <a:schemeClr val="accent6"/>
                </a:solidFill>
                <a:effectLst>
                  <a:outerShdw blurRad="38100" dist="38100" dir="2700000" rotWithShape="0">
                    <a:srgbClr val="000000">
                      <a:alpha val="43137"/>
                    </a:srgbClr>
                  </a:outerShdw>
                </a:effectLst>
              </a:defRPr>
            </a:pPr>
            <a:r>
              <a:t>PAYDAŞ GERİBİLDİRİMLERİ</a:t>
            </a:r>
          </a:p>
          <a:p>
            <a:pPr algn="ctr">
              <a:defRPr sz="2800" b="1">
                <a:solidFill>
                  <a:schemeClr val="accent6"/>
                </a:solidFill>
                <a:effectLst>
                  <a:outerShdw blurRad="38100" dist="38100" dir="2700000" rotWithShape="0">
                    <a:srgbClr val="000000">
                      <a:alpha val="43137"/>
                    </a:srgbClr>
                  </a:outerShdw>
                </a:effectLst>
              </a:defRPr>
            </a:pPr>
            <a:r>
              <a:t>(HAYATA GEÇİRİLEN ÖNERİLER ve AKSİYON ALINAN ŞİKAYETLER)</a:t>
            </a:r>
          </a:p>
        </p:txBody>
      </p:sp>
      <p:pic>
        <p:nvPicPr>
          <p:cNvPr id="417" name="Picture 2" descr="Picture 2"/>
          <p:cNvPicPr>
            <a:picLocks noChangeAspect="1"/>
          </p:cNvPicPr>
          <p:nvPr/>
        </p:nvPicPr>
        <p:blipFill>
          <a:blip r:embed="rId2"/>
          <a:stretch>
            <a:fillRect/>
          </a:stretch>
        </p:blipFill>
        <p:spPr>
          <a:xfrm>
            <a:off x="251519" y="476672"/>
            <a:ext cx="1512169" cy="321203"/>
          </a:xfrm>
          <a:prstGeom prst="rect">
            <a:avLst/>
          </a:prstGeom>
          <a:ln w="12700">
            <a:miter lim="400000"/>
          </a:ln>
        </p:spPr>
      </p:pic>
      <p:sp>
        <p:nvSpPr>
          <p:cNvPr id="418" name="Metin kutusu 1"/>
          <p:cNvSpPr txBox="1"/>
          <p:nvPr/>
        </p:nvSpPr>
        <p:spPr>
          <a:xfrm>
            <a:off x="2083525" y="2724990"/>
            <a:ext cx="7014755" cy="33308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lvl1pPr>
              <a:defRPr>
                <a:solidFill>
                  <a:srgbClr val="0F2303"/>
                </a:solidFill>
              </a:defRPr>
            </a:lvl1pPr>
          </a:lstStyle>
          <a:p>
            <a:r>
              <a:t>Birimimize gelen öneri ve şikayet bulunmamaktadır.</a:t>
            </a:r>
          </a:p>
        </p:txBody>
      </p:sp>
    </p:spTree>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0" name="Metin kutusu 4"/>
          <p:cNvSpPr txBox="1"/>
          <p:nvPr/>
        </p:nvSpPr>
        <p:spPr>
          <a:xfrm>
            <a:off x="1740010" y="582956"/>
            <a:ext cx="5885225" cy="44475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nchor="ctr">
            <a:spAutoFit/>
          </a:bodyPr>
          <a:lstStyle/>
          <a:p>
            <a:pPr algn="ctr">
              <a:lnSpc>
                <a:spcPct val="90000"/>
              </a:lnSpc>
              <a:spcBef>
                <a:spcPts val="600"/>
              </a:spcBef>
              <a:defRPr sz="2800" b="1">
                <a:solidFill>
                  <a:schemeClr val="accent6"/>
                </a:solidFill>
                <a:effectLst>
                  <a:outerShdw blurRad="38100" dist="38100" dir="2700000" rotWithShape="0">
                    <a:srgbClr val="000000">
                      <a:alpha val="43137"/>
                    </a:srgbClr>
                  </a:outerShdw>
                </a:effectLst>
              </a:defRPr>
            </a:pPr>
            <a:r>
              <a:t>DÜZELTİCİ-ÖNLEYİCİ FAALİYETLER</a:t>
            </a:r>
          </a:p>
        </p:txBody>
      </p:sp>
      <p:pic>
        <p:nvPicPr>
          <p:cNvPr id="421" name="Picture 2" descr="Picture 2"/>
          <p:cNvPicPr>
            <a:picLocks noChangeAspect="1"/>
          </p:cNvPicPr>
          <p:nvPr/>
        </p:nvPicPr>
        <p:blipFill>
          <a:blip r:embed="rId2"/>
          <a:stretch>
            <a:fillRect/>
          </a:stretch>
        </p:blipFill>
        <p:spPr>
          <a:xfrm>
            <a:off x="323527" y="244063"/>
            <a:ext cx="1512169" cy="321203"/>
          </a:xfrm>
          <a:prstGeom prst="rect">
            <a:avLst/>
          </a:prstGeom>
          <a:ln w="12700">
            <a:miter lim="400000"/>
          </a:ln>
        </p:spPr>
      </p:pic>
      <p:graphicFrame>
        <p:nvGraphicFramePr>
          <p:cNvPr id="422" name="Tablo 6"/>
          <p:cNvGraphicFramePr/>
          <p:nvPr/>
        </p:nvGraphicFramePr>
        <p:xfrm>
          <a:off x="323527" y="1171303"/>
          <a:ext cx="8203223" cy="2301240"/>
        </p:xfrm>
        <a:graphic>
          <a:graphicData uri="http://schemas.openxmlformats.org/drawingml/2006/table">
            <a:tbl>
              <a:tblPr firstRow="1">
                <a:tableStyleId>{4C3C2611-4C71-4FC5-86AE-919BDF0F9419}</a:tableStyleId>
              </a:tblPr>
              <a:tblGrid>
                <a:gridCol w="2971801">
                  <a:extLst>
                    <a:ext uri="{9D8B030D-6E8A-4147-A177-3AD203B41FA5}">
                      <a16:colId xmlns:a16="http://schemas.microsoft.com/office/drawing/2014/main" val="20000"/>
                    </a:ext>
                  </a:extLst>
                </a:gridCol>
                <a:gridCol w="5231422">
                  <a:extLst>
                    <a:ext uri="{9D8B030D-6E8A-4147-A177-3AD203B41FA5}">
                      <a16:colId xmlns:a16="http://schemas.microsoft.com/office/drawing/2014/main" val="20001"/>
                    </a:ext>
                  </a:extLst>
                </a:gridCol>
              </a:tblGrid>
              <a:tr h="370840">
                <a:tc>
                  <a:txBody>
                    <a:bodyPr/>
                    <a:lstStyle/>
                    <a:p>
                      <a:pPr algn="l" defTabSz="457206">
                        <a:defRPr sz="1800">
                          <a:solidFill>
                            <a:srgbClr val="0C0D0D"/>
                          </a:solidFill>
                        </a:defRPr>
                      </a:pPr>
                      <a:r>
                        <a:t>Bulgu (DF) Tanımı :</a:t>
                      </a:r>
                    </a:p>
                  </a:txBody>
                  <a:tcPr marL="45720" marR="45720" horzOverflow="overflow">
                    <a:lnL cap="rnd">
                      <a:solidFill>
                        <a:schemeClr val="accent6"/>
                      </a:solidFill>
                    </a:lnL>
                    <a:lnR w="12700">
                      <a:miter lim="400000"/>
                    </a:lnR>
                    <a:lnT cap="rnd">
                      <a:solidFill>
                        <a:schemeClr val="accent6"/>
                      </a:solidFill>
                    </a:lnT>
                    <a:lnB w="19050" cap="rnd">
                      <a:solidFill>
                        <a:srgbClr val="FFFFFF"/>
                      </a:solidFill>
                    </a:lnB>
                    <a:solidFill>
                      <a:srgbClr val="ECDFEB"/>
                    </a:solidFill>
                  </a:tcPr>
                </a:tc>
                <a:tc>
                  <a:txBody>
                    <a:bodyPr/>
                    <a:lstStyle/>
                    <a:p>
                      <a:pPr algn="l" defTabSz="457206">
                        <a:defRPr sz="1800">
                          <a:solidFill>
                            <a:srgbClr val="0C0D0D"/>
                          </a:solidFill>
                        </a:defRPr>
                      </a:pPr>
                      <a:r>
                        <a:t>2023-0194-Danışmanlık Memnuniyet Anketi Oranı</a:t>
                      </a:r>
                    </a:p>
                  </a:txBody>
                  <a:tcPr marL="45720" marR="45720" horzOverflow="overflow">
                    <a:lnL w="12700">
                      <a:miter lim="400000"/>
                    </a:lnL>
                    <a:lnR cap="rnd">
                      <a:solidFill>
                        <a:schemeClr val="accent6"/>
                      </a:solidFill>
                    </a:lnR>
                    <a:lnT cap="rnd">
                      <a:solidFill>
                        <a:schemeClr val="accent6"/>
                      </a:solidFill>
                    </a:lnT>
                    <a:lnB w="19050" cap="rnd">
                      <a:solidFill>
                        <a:srgbClr val="FFFFFF"/>
                      </a:solidFill>
                    </a:lnB>
                    <a:solidFill>
                      <a:srgbClr val="ECDFEB"/>
                    </a:solidFill>
                  </a:tcPr>
                </a:tc>
                <a:extLst>
                  <a:ext uri="{0D108BD9-81ED-4DB2-BD59-A6C34878D82A}">
                    <a16:rowId xmlns:a16="http://schemas.microsoft.com/office/drawing/2014/main" val="10000"/>
                  </a:ext>
                </a:extLst>
              </a:tr>
              <a:tr h="370840">
                <a:tc>
                  <a:txBody>
                    <a:bodyPr/>
                    <a:lstStyle/>
                    <a:p>
                      <a:pPr algn="l" defTabSz="457206">
                        <a:defRPr sz="1800">
                          <a:solidFill>
                            <a:srgbClr val="000000"/>
                          </a:solidFill>
                        </a:defRPr>
                      </a:pPr>
                      <a:r>
                        <a:rPr>
                          <a:solidFill>
                            <a:srgbClr val="0C0D0D"/>
                          </a:solidFill>
                        </a:rPr>
                        <a:t>Termin Tarihi : </a:t>
                      </a:r>
                    </a:p>
                  </a:txBody>
                  <a:tcPr marL="45720" marR="45720" horzOverflow="overflow">
                    <a:lnL cap="rnd">
                      <a:solidFill>
                        <a:schemeClr val="accent6"/>
                      </a:solidFill>
                    </a:lnL>
                    <a:lnR cap="rnd">
                      <a:solidFill>
                        <a:schemeClr val="accent6"/>
                      </a:solidFill>
                    </a:lnR>
                    <a:lnT w="19050" cap="rnd">
                      <a:solidFill>
                        <a:srgbClr val="FFFFFF"/>
                      </a:solidFill>
                    </a:lnT>
                    <a:lnB cap="rnd">
                      <a:solidFill>
                        <a:schemeClr val="accent6"/>
                      </a:solidFill>
                    </a:lnB>
                    <a:solidFill>
                      <a:srgbClr val="ECDFEB"/>
                    </a:solidFill>
                  </a:tcPr>
                </a:tc>
                <a:tc>
                  <a:txBody>
                    <a:bodyPr/>
                    <a:lstStyle/>
                    <a:p>
                      <a:pPr algn="l" defTabSz="457206">
                        <a:defRPr sz="1800">
                          <a:solidFill>
                            <a:srgbClr val="000000"/>
                          </a:solidFill>
                        </a:defRPr>
                      </a:pPr>
                      <a:r>
                        <a:rPr>
                          <a:solidFill>
                            <a:srgbClr val="0C0D0D"/>
                          </a:solidFill>
                        </a:rPr>
                        <a:t>31.08.2024</a:t>
                      </a:r>
                    </a:p>
                  </a:txBody>
                  <a:tcPr marL="45720" marR="45720" horzOverflow="overflow">
                    <a:lnL cap="rnd">
                      <a:solidFill>
                        <a:schemeClr val="accent6"/>
                      </a:solidFill>
                    </a:lnL>
                    <a:lnR cap="rnd">
                      <a:solidFill>
                        <a:schemeClr val="accent6"/>
                      </a:solidFill>
                    </a:lnR>
                    <a:lnT w="19050" cap="rnd">
                      <a:solidFill>
                        <a:srgbClr val="FFFFFF"/>
                      </a:solidFill>
                    </a:lnT>
                    <a:lnB cap="rnd">
                      <a:solidFill>
                        <a:schemeClr val="accent6"/>
                      </a:solidFill>
                    </a:lnB>
                    <a:solidFill>
                      <a:srgbClr val="ECDFEB"/>
                    </a:solidFill>
                  </a:tcPr>
                </a:tc>
                <a:extLst>
                  <a:ext uri="{0D108BD9-81ED-4DB2-BD59-A6C34878D82A}">
                    <a16:rowId xmlns:a16="http://schemas.microsoft.com/office/drawing/2014/main" val="10001"/>
                  </a:ext>
                </a:extLst>
              </a:tr>
              <a:tr h="370840">
                <a:tc>
                  <a:txBody>
                    <a:bodyPr/>
                    <a:lstStyle/>
                    <a:p>
                      <a:pPr algn="l" defTabSz="457206">
                        <a:defRPr sz="1800">
                          <a:solidFill>
                            <a:srgbClr val="000000"/>
                          </a:solidFill>
                        </a:defRPr>
                      </a:pPr>
                      <a:r>
                        <a:rPr>
                          <a:solidFill>
                            <a:srgbClr val="0C0D0D"/>
                          </a:solidFill>
                        </a:rPr>
                        <a:t>Yapılan Geçici Faaliyet :</a:t>
                      </a:r>
                    </a:p>
                  </a:txBody>
                  <a:tcPr marL="45720" marR="45720" horzOverflow="overflow">
                    <a:lnL cap="rnd">
                      <a:solidFill>
                        <a:schemeClr val="accent6"/>
                      </a:solidFill>
                    </a:lnL>
                    <a:lnR cap="rnd">
                      <a:solidFill>
                        <a:schemeClr val="accent6"/>
                      </a:solidFill>
                    </a:lnR>
                    <a:lnT cap="rnd">
                      <a:solidFill>
                        <a:schemeClr val="accent6"/>
                      </a:solidFill>
                    </a:lnT>
                    <a:lnB cap="rnd">
                      <a:solidFill>
                        <a:schemeClr val="accent6"/>
                      </a:solidFill>
                    </a:lnB>
                    <a:solidFill>
                      <a:srgbClr val="ECDFEB"/>
                    </a:solidFill>
                  </a:tcPr>
                </a:tc>
                <a:tc>
                  <a:txBody>
                    <a:bodyPr/>
                    <a:lstStyle/>
                    <a:p>
                      <a:pPr algn="l" defTabSz="457206">
                        <a:defRPr sz="1800">
                          <a:solidFill>
                            <a:srgbClr val="000000"/>
                          </a:solidFill>
                        </a:defRPr>
                      </a:pPr>
                      <a:r>
                        <a:t>Bahar dönemi başında ders ön kayıt ve kayıt haftalarında danışman hocaların ve öğrencilerin yaşadığı sıkıntılar ile ilgili bilgi işlem, öğrenci işleri ve dekanlığa geri bildirimler yapılacaktır.</a:t>
                      </a:r>
                    </a:p>
                  </a:txBody>
                  <a:tcPr marL="45720" marR="45720" horzOverflow="overflow">
                    <a:lnL cap="rnd">
                      <a:solidFill>
                        <a:schemeClr val="accent6"/>
                      </a:solidFill>
                    </a:lnL>
                    <a:lnR cap="rnd">
                      <a:solidFill>
                        <a:schemeClr val="accent6"/>
                      </a:solidFill>
                    </a:lnR>
                    <a:lnT cap="rnd">
                      <a:solidFill>
                        <a:schemeClr val="accent6"/>
                      </a:solidFill>
                    </a:lnT>
                    <a:lnB cap="rnd">
                      <a:solidFill>
                        <a:schemeClr val="accent6"/>
                      </a:solidFill>
                    </a:lnB>
                    <a:solidFill>
                      <a:srgbClr val="ECDFEB"/>
                    </a:solidFill>
                  </a:tcPr>
                </a:tc>
                <a:extLst>
                  <a:ext uri="{0D108BD9-81ED-4DB2-BD59-A6C34878D82A}">
                    <a16:rowId xmlns:a16="http://schemas.microsoft.com/office/drawing/2014/main" val="10002"/>
                  </a:ext>
                </a:extLst>
              </a:tr>
              <a:tr h="370840">
                <a:tc>
                  <a:txBody>
                    <a:bodyPr/>
                    <a:lstStyle/>
                    <a:p>
                      <a:pPr algn="l" defTabSz="457206">
                        <a:defRPr sz="1800">
                          <a:solidFill>
                            <a:srgbClr val="000000"/>
                          </a:solidFill>
                        </a:defRPr>
                      </a:pPr>
                      <a:r>
                        <a:rPr>
                          <a:solidFill>
                            <a:srgbClr val="0C0D0D"/>
                          </a:solidFill>
                        </a:rPr>
                        <a:t>Yapılan Kalıcı Faaliyet :</a:t>
                      </a:r>
                    </a:p>
                  </a:txBody>
                  <a:tcPr marL="45720" marR="45720" horzOverflow="overflow">
                    <a:lnL cap="rnd">
                      <a:solidFill>
                        <a:schemeClr val="accent6"/>
                      </a:solidFill>
                    </a:lnL>
                    <a:lnR cap="rnd">
                      <a:solidFill>
                        <a:schemeClr val="accent6"/>
                      </a:solidFill>
                    </a:lnR>
                    <a:lnT cap="rnd">
                      <a:solidFill>
                        <a:schemeClr val="accent6"/>
                      </a:solidFill>
                    </a:lnT>
                    <a:lnB cap="rnd">
                      <a:solidFill>
                        <a:schemeClr val="accent6"/>
                      </a:solidFill>
                    </a:lnB>
                    <a:solidFill>
                      <a:srgbClr val="ECDFEB"/>
                    </a:solidFill>
                  </a:tcPr>
                </a:tc>
                <a:tc>
                  <a:txBody>
                    <a:bodyPr/>
                    <a:lstStyle/>
                    <a:p>
                      <a:pPr algn="l" defTabSz="457206">
                        <a:defRPr sz="1800">
                          <a:solidFill>
                            <a:srgbClr val="000000"/>
                          </a:solidFill>
                        </a:defRPr>
                      </a:pPr>
                      <a:r>
                        <a:rPr>
                          <a:solidFill>
                            <a:srgbClr val="0C0D0D"/>
                          </a:solidFill>
                        </a:rPr>
                        <a:t>UBS Sisteminin İyileştirilmesi</a:t>
                      </a:r>
                    </a:p>
                  </a:txBody>
                  <a:tcPr marL="45720" marR="45720" horzOverflow="overflow">
                    <a:lnL cap="rnd">
                      <a:solidFill>
                        <a:schemeClr val="accent6"/>
                      </a:solidFill>
                    </a:lnL>
                    <a:lnR cap="rnd">
                      <a:solidFill>
                        <a:schemeClr val="accent6"/>
                      </a:solidFill>
                    </a:lnR>
                    <a:lnT cap="rnd">
                      <a:solidFill>
                        <a:schemeClr val="accent6"/>
                      </a:solidFill>
                    </a:lnT>
                    <a:lnB cap="rnd">
                      <a:solidFill>
                        <a:schemeClr val="accent6"/>
                      </a:solidFill>
                    </a:lnB>
                    <a:solidFill>
                      <a:srgbClr val="ECDFEB"/>
                    </a:solidFill>
                  </a:tcPr>
                </a:tc>
                <a:extLst>
                  <a:ext uri="{0D108BD9-81ED-4DB2-BD59-A6C34878D82A}">
                    <a16:rowId xmlns:a16="http://schemas.microsoft.com/office/drawing/2014/main" val="10003"/>
                  </a:ext>
                </a:extLst>
              </a:tr>
            </a:tbl>
          </a:graphicData>
        </a:graphic>
      </p:graphicFrame>
      <p:graphicFrame>
        <p:nvGraphicFramePr>
          <p:cNvPr id="423" name="Tablo 5"/>
          <p:cNvGraphicFramePr/>
          <p:nvPr/>
        </p:nvGraphicFramePr>
        <p:xfrm>
          <a:off x="323527" y="3634866"/>
          <a:ext cx="8203223" cy="2570480"/>
        </p:xfrm>
        <a:graphic>
          <a:graphicData uri="http://schemas.openxmlformats.org/drawingml/2006/table">
            <a:tbl>
              <a:tblPr firstRow="1">
                <a:tableStyleId>{4C3C2611-4C71-4FC5-86AE-919BDF0F9419}</a:tableStyleId>
              </a:tblPr>
              <a:tblGrid>
                <a:gridCol w="2868558">
                  <a:extLst>
                    <a:ext uri="{9D8B030D-6E8A-4147-A177-3AD203B41FA5}">
                      <a16:colId xmlns:a16="http://schemas.microsoft.com/office/drawing/2014/main" val="20000"/>
                    </a:ext>
                  </a:extLst>
                </a:gridCol>
                <a:gridCol w="5334665">
                  <a:extLst>
                    <a:ext uri="{9D8B030D-6E8A-4147-A177-3AD203B41FA5}">
                      <a16:colId xmlns:a16="http://schemas.microsoft.com/office/drawing/2014/main" val="20001"/>
                    </a:ext>
                  </a:extLst>
                </a:gridCol>
              </a:tblGrid>
              <a:tr h="370840">
                <a:tc>
                  <a:txBody>
                    <a:bodyPr/>
                    <a:lstStyle/>
                    <a:p>
                      <a:pPr algn="l" defTabSz="457206">
                        <a:defRPr sz="1800">
                          <a:solidFill>
                            <a:srgbClr val="0C0D0D"/>
                          </a:solidFill>
                        </a:defRPr>
                      </a:pPr>
                      <a:r>
                        <a:t>Bulgu (DF) Tanımı :</a:t>
                      </a:r>
                    </a:p>
                  </a:txBody>
                  <a:tcPr marL="45720" marR="45720" horzOverflow="overflow">
                    <a:lnL cap="rnd">
                      <a:solidFill>
                        <a:schemeClr val="accent6"/>
                      </a:solidFill>
                    </a:lnL>
                    <a:lnR w="12700">
                      <a:miter lim="400000"/>
                    </a:lnR>
                    <a:lnT cap="rnd">
                      <a:solidFill>
                        <a:schemeClr val="accent6"/>
                      </a:solidFill>
                    </a:lnT>
                    <a:lnB w="19050" cap="rnd">
                      <a:solidFill>
                        <a:srgbClr val="FFFFFF"/>
                      </a:solidFill>
                    </a:lnB>
                    <a:solidFill>
                      <a:srgbClr val="ECDFEB"/>
                    </a:solidFill>
                  </a:tcPr>
                </a:tc>
                <a:tc>
                  <a:txBody>
                    <a:bodyPr/>
                    <a:lstStyle/>
                    <a:p>
                      <a:pPr algn="l" defTabSz="457206">
                        <a:defRPr sz="1800" b="0">
                          <a:solidFill>
                            <a:srgbClr val="000000"/>
                          </a:solidFill>
                        </a:defRPr>
                      </a:pPr>
                      <a:r>
                        <a:rPr b="1">
                          <a:solidFill>
                            <a:srgbClr val="0C0D0D"/>
                          </a:solidFill>
                        </a:rPr>
                        <a:t>2023-0193-Girişimcilikle ilgili düzenlenen iç ve dış etkinlik sayısı
</a:t>
                      </a:r>
                    </a:p>
                  </a:txBody>
                  <a:tcPr marL="45720" marR="45720" horzOverflow="overflow">
                    <a:lnL w="12700">
                      <a:miter lim="400000"/>
                    </a:lnL>
                    <a:lnR cap="rnd">
                      <a:solidFill>
                        <a:schemeClr val="accent6"/>
                      </a:solidFill>
                    </a:lnR>
                    <a:lnT cap="rnd">
                      <a:solidFill>
                        <a:schemeClr val="accent6"/>
                      </a:solidFill>
                    </a:lnT>
                    <a:lnB w="19050" cap="rnd">
                      <a:solidFill>
                        <a:srgbClr val="FFFFFF"/>
                      </a:solidFill>
                    </a:lnB>
                    <a:solidFill>
                      <a:srgbClr val="ECDFEB"/>
                    </a:solidFill>
                  </a:tcPr>
                </a:tc>
                <a:extLst>
                  <a:ext uri="{0D108BD9-81ED-4DB2-BD59-A6C34878D82A}">
                    <a16:rowId xmlns:a16="http://schemas.microsoft.com/office/drawing/2014/main" val="10000"/>
                  </a:ext>
                </a:extLst>
              </a:tr>
              <a:tr h="370840">
                <a:tc>
                  <a:txBody>
                    <a:bodyPr/>
                    <a:lstStyle/>
                    <a:p>
                      <a:pPr algn="l" defTabSz="457206">
                        <a:defRPr sz="1800">
                          <a:solidFill>
                            <a:srgbClr val="000000"/>
                          </a:solidFill>
                        </a:defRPr>
                      </a:pPr>
                      <a:r>
                        <a:rPr>
                          <a:solidFill>
                            <a:srgbClr val="0C0D0D"/>
                          </a:solidFill>
                        </a:rPr>
                        <a:t>Termin Tarihi :</a:t>
                      </a:r>
                    </a:p>
                  </a:txBody>
                  <a:tcPr marL="45720" marR="45720" horzOverflow="overflow">
                    <a:lnL cap="rnd">
                      <a:solidFill>
                        <a:schemeClr val="accent6"/>
                      </a:solidFill>
                    </a:lnL>
                    <a:lnR cap="rnd">
                      <a:solidFill>
                        <a:schemeClr val="accent6"/>
                      </a:solidFill>
                    </a:lnR>
                    <a:lnT w="19050" cap="rnd">
                      <a:solidFill>
                        <a:srgbClr val="FFFFFF"/>
                      </a:solidFill>
                    </a:lnT>
                    <a:lnB cap="rnd">
                      <a:solidFill>
                        <a:schemeClr val="accent6"/>
                      </a:solidFill>
                    </a:lnB>
                    <a:solidFill>
                      <a:srgbClr val="ECDFEB"/>
                    </a:solidFill>
                  </a:tcPr>
                </a:tc>
                <a:tc>
                  <a:txBody>
                    <a:bodyPr/>
                    <a:lstStyle/>
                    <a:p>
                      <a:pPr algn="l" defTabSz="457206">
                        <a:defRPr sz="1800">
                          <a:solidFill>
                            <a:srgbClr val="000000"/>
                          </a:solidFill>
                        </a:defRPr>
                      </a:pPr>
                      <a:r>
                        <a:rPr>
                          <a:solidFill>
                            <a:srgbClr val="0C0D0D"/>
                          </a:solidFill>
                        </a:rPr>
                        <a:t>31.08.2024</a:t>
                      </a:r>
                    </a:p>
                  </a:txBody>
                  <a:tcPr marL="45720" marR="45720" horzOverflow="overflow">
                    <a:lnL cap="rnd">
                      <a:solidFill>
                        <a:schemeClr val="accent6"/>
                      </a:solidFill>
                    </a:lnL>
                    <a:lnR cap="rnd">
                      <a:solidFill>
                        <a:schemeClr val="accent6"/>
                      </a:solidFill>
                    </a:lnR>
                    <a:lnT w="19050" cap="rnd">
                      <a:solidFill>
                        <a:srgbClr val="FFFFFF"/>
                      </a:solidFill>
                    </a:lnT>
                    <a:lnB cap="rnd">
                      <a:solidFill>
                        <a:schemeClr val="accent6"/>
                      </a:solidFill>
                    </a:lnB>
                    <a:solidFill>
                      <a:srgbClr val="ECDFEB"/>
                    </a:solidFill>
                  </a:tcPr>
                </a:tc>
                <a:extLst>
                  <a:ext uri="{0D108BD9-81ED-4DB2-BD59-A6C34878D82A}">
                    <a16:rowId xmlns:a16="http://schemas.microsoft.com/office/drawing/2014/main" val="10001"/>
                  </a:ext>
                </a:extLst>
              </a:tr>
              <a:tr h="370840">
                <a:tc>
                  <a:txBody>
                    <a:bodyPr/>
                    <a:lstStyle/>
                    <a:p>
                      <a:pPr algn="l" defTabSz="457206">
                        <a:defRPr sz="1800">
                          <a:solidFill>
                            <a:srgbClr val="000000"/>
                          </a:solidFill>
                        </a:defRPr>
                      </a:pPr>
                      <a:r>
                        <a:rPr>
                          <a:solidFill>
                            <a:srgbClr val="0C0D0D"/>
                          </a:solidFill>
                        </a:rPr>
                        <a:t>Yapılan Geçici Faaliyet :</a:t>
                      </a:r>
                    </a:p>
                  </a:txBody>
                  <a:tcPr marL="45720" marR="45720" horzOverflow="overflow">
                    <a:lnL cap="rnd">
                      <a:solidFill>
                        <a:schemeClr val="accent6"/>
                      </a:solidFill>
                    </a:lnL>
                    <a:lnR cap="rnd">
                      <a:solidFill>
                        <a:schemeClr val="accent6"/>
                      </a:solidFill>
                    </a:lnR>
                    <a:lnT cap="rnd">
                      <a:solidFill>
                        <a:schemeClr val="accent6"/>
                      </a:solidFill>
                    </a:lnT>
                    <a:lnB cap="rnd">
                      <a:solidFill>
                        <a:schemeClr val="accent6"/>
                      </a:solidFill>
                    </a:lnB>
                    <a:solidFill>
                      <a:srgbClr val="ECDFEB"/>
                    </a:solidFill>
                  </a:tcPr>
                </a:tc>
                <a:tc>
                  <a:txBody>
                    <a:bodyPr/>
                    <a:lstStyle/>
                    <a:p>
                      <a:pPr algn="l" defTabSz="457206">
                        <a:defRPr sz="1800"/>
                      </a:pPr>
                      <a:endParaRPr/>
                    </a:p>
                  </a:txBody>
                  <a:tcPr marL="45720" marR="45720" horzOverflow="overflow">
                    <a:lnL cap="rnd">
                      <a:solidFill>
                        <a:schemeClr val="accent6"/>
                      </a:solidFill>
                    </a:lnL>
                    <a:lnR cap="rnd">
                      <a:solidFill>
                        <a:schemeClr val="accent6"/>
                      </a:solidFill>
                    </a:lnR>
                    <a:lnT cap="rnd">
                      <a:solidFill>
                        <a:schemeClr val="accent6"/>
                      </a:solidFill>
                    </a:lnT>
                    <a:lnB cap="rnd">
                      <a:solidFill>
                        <a:schemeClr val="accent6"/>
                      </a:solidFill>
                    </a:lnB>
                    <a:solidFill>
                      <a:srgbClr val="ECDFEB"/>
                    </a:solidFill>
                  </a:tcPr>
                </a:tc>
                <a:extLst>
                  <a:ext uri="{0D108BD9-81ED-4DB2-BD59-A6C34878D82A}">
                    <a16:rowId xmlns:a16="http://schemas.microsoft.com/office/drawing/2014/main" val="10002"/>
                  </a:ext>
                </a:extLst>
              </a:tr>
              <a:tr h="370840">
                <a:tc>
                  <a:txBody>
                    <a:bodyPr/>
                    <a:lstStyle/>
                    <a:p>
                      <a:pPr algn="l" defTabSz="457206">
                        <a:defRPr sz="1800">
                          <a:solidFill>
                            <a:srgbClr val="000000"/>
                          </a:solidFill>
                        </a:defRPr>
                      </a:pPr>
                      <a:r>
                        <a:rPr>
                          <a:solidFill>
                            <a:srgbClr val="0C0D0D"/>
                          </a:solidFill>
                        </a:rPr>
                        <a:t>Yapılan Kalıcı Faaliyet :</a:t>
                      </a:r>
                    </a:p>
                  </a:txBody>
                  <a:tcPr marL="45720" marR="45720" horzOverflow="overflow">
                    <a:lnL cap="rnd">
                      <a:solidFill>
                        <a:schemeClr val="accent6"/>
                      </a:solidFill>
                    </a:lnL>
                    <a:lnR cap="rnd">
                      <a:solidFill>
                        <a:schemeClr val="accent6"/>
                      </a:solidFill>
                    </a:lnR>
                    <a:lnT cap="rnd">
                      <a:solidFill>
                        <a:schemeClr val="accent6"/>
                      </a:solidFill>
                    </a:lnT>
                    <a:lnB cap="rnd">
                      <a:solidFill>
                        <a:schemeClr val="accent6"/>
                      </a:solidFill>
                    </a:lnB>
                    <a:solidFill>
                      <a:srgbClr val="ECDFEB"/>
                    </a:solidFill>
                  </a:tcPr>
                </a:tc>
                <a:tc>
                  <a:txBody>
                    <a:bodyPr/>
                    <a:lstStyle/>
                    <a:p>
                      <a:pPr algn="l" defTabSz="457206">
                        <a:defRPr sz="1800">
                          <a:solidFill>
                            <a:srgbClr val="000000"/>
                          </a:solidFill>
                        </a:defRPr>
                      </a:pPr>
                      <a:r>
                        <a:rPr>
                          <a:solidFill>
                            <a:srgbClr val="0C0D0D"/>
                          </a:solidFill>
                        </a:rPr>
                        <a:t>Bölüm öğretim üyeleri motive edilerek iç ve dış paydaşlarla yapılacak girişimcilik etkinlik planının hazırlanması</a:t>
                      </a:r>
                    </a:p>
                  </a:txBody>
                  <a:tcPr marL="45720" marR="45720" horzOverflow="overflow">
                    <a:lnL cap="rnd">
                      <a:solidFill>
                        <a:schemeClr val="accent6"/>
                      </a:solidFill>
                    </a:lnL>
                    <a:lnR cap="rnd">
                      <a:solidFill>
                        <a:schemeClr val="accent6"/>
                      </a:solidFill>
                    </a:lnR>
                    <a:lnT cap="rnd">
                      <a:solidFill>
                        <a:schemeClr val="accent6"/>
                      </a:solidFill>
                    </a:lnT>
                    <a:lnB cap="rnd">
                      <a:solidFill>
                        <a:schemeClr val="accent6"/>
                      </a:solidFill>
                    </a:lnB>
                    <a:solidFill>
                      <a:srgbClr val="ECDFEB"/>
                    </a:solidFill>
                  </a:tcPr>
                </a:tc>
                <a:extLst>
                  <a:ext uri="{0D108BD9-81ED-4DB2-BD59-A6C34878D82A}">
                    <a16:rowId xmlns:a16="http://schemas.microsoft.com/office/drawing/2014/main" val="10003"/>
                  </a:ext>
                </a:extLst>
              </a:tr>
            </a:tbl>
          </a:graphicData>
        </a:graphic>
      </p:graphicFrame>
    </p:spTree>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5" name="Metin kutusu 4"/>
          <p:cNvSpPr txBox="1"/>
          <p:nvPr/>
        </p:nvSpPr>
        <p:spPr>
          <a:xfrm>
            <a:off x="1332736" y="-96054"/>
            <a:ext cx="6836149" cy="87655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lvl1pPr algn="ctr">
              <a:defRPr sz="2800" b="1">
                <a:solidFill>
                  <a:schemeClr val="accent6"/>
                </a:solidFill>
                <a:effectLst>
                  <a:outerShdw blurRad="38100" dist="38100" dir="2700000" rotWithShape="0">
                    <a:srgbClr val="000000">
                      <a:alpha val="43137"/>
                    </a:srgbClr>
                  </a:outerShdw>
                </a:effectLst>
              </a:defRPr>
            </a:lvl1pPr>
          </a:lstStyle>
          <a:p>
            <a:r>
              <a:t>İÇ DENETİM SONUCUNA DAYALI ÖZ DEĞERLENDİRME ve GÖRÜŞLERİNİZ</a:t>
            </a:r>
          </a:p>
        </p:txBody>
      </p:sp>
      <p:pic>
        <p:nvPicPr>
          <p:cNvPr id="426" name="Picture 2" descr="Picture 2"/>
          <p:cNvPicPr>
            <a:picLocks noChangeAspect="1"/>
          </p:cNvPicPr>
          <p:nvPr/>
        </p:nvPicPr>
        <p:blipFill>
          <a:blip r:embed="rId2"/>
          <a:stretch>
            <a:fillRect/>
          </a:stretch>
        </p:blipFill>
        <p:spPr>
          <a:xfrm>
            <a:off x="251519" y="476672"/>
            <a:ext cx="1512169" cy="321203"/>
          </a:xfrm>
          <a:prstGeom prst="rect">
            <a:avLst/>
          </a:prstGeom>
          <a:ln w="12700">
            <a:miter lim="400000"/>
          </a:ln>
        </p:spPr>
      </p:pic>
      <p:sp>
        <p:nvSpPr>
          <p:cNvPr id="427" name="Rectangle 6"/>
          <p:cNvSpPr txBox="1"/>
          <p:nvPr/>
        </p:nvSpPr>
        <p:spPr>
          <a:xfrm>
            <a:off x="5767647" y="1748181"/>
            <a:ext cx="2859579" cy="120938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p>
            <a:pPr>
              <a:defRPr>
                <a:solidFill>
                  <a:srgbClr val="0F2303"/>
                </a:solidFill>
              </a:defRPr>
            </a:pPr>
            <a:r>
              <a:t>*</a:t>
            </a:r>
            <a:r>
              <a:rPr b="1"/>
              <a:t>KYS İç Denetim Puanı: 96</a:t>
            </a:r>
          </a:p>
          <a:p>
            <a:pPr>
              <a:defRPr>
                <a:solidFill>
                  <a:srgbClr val="0F2303"/>
                </a:solidFill>
              </a:defRPr>
            </a:pPr>
            <a:endParaRPr b="1"/>
          </a:p>
          <a:p>
            <a:pPr>
              <a:defRPr b="1">
                <a:solidFill>
                  <a:srgbClr val="0F2303"/>
                </a:solidFill>
              </a:defRPr>
            </a:pPr>
            <a:r>
              <a:t>**Gözlemler  ile ilgili aksiyonlar alınmaktadır.</a:t>
            </a:r>
          </a:p>
        </p:txBody>
      </p:sp>
      <p:pic>
        <p:nvPicPr>
          <p:cNvPr id="428" name="yapıştırılan-film.png" descr="yapıştırılan-film.png"/>
          <p:cNvPicPr>
            <a:picLocks noChangeAspect="1"/>
          </p:cNvPicPr>
          <p:nvPr/>
        </p:nvPicPr>
        <p:blipFill>
          <a:blip r:embed="rId3"/>
          <a:stretch>
            <a:fillRect/>
          </a:stretch>
        </p:blipFill>
        <p:spPr>
          <a:xfrm>
            <a:off x="666423" y="959867"/>
            <a:ext cx="3943980" cy="5356608"/>
          </a:xfrm>
          <a:prstGeom prst="rect">
            <a:avLst/>
          </a:prstGeom>
          <a:ln w="12700">
            <a:miter lim="400000"/>
          </a:ln>
        </p:spPr>
      </p:pic>
    </p:spTree>
  </p:cSld>
  <p:clrMapOvr>
    <a:masterClrMapping/>
  </p:clrMapOvr>
  <p:transition spd="med"/>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 name="Metin kutusu 1352"/>
          <p:cNvSpPr/>
          <p:nvPr/>
        </p:nvSpPr>
        <p:spPr>
          <a:xfrm>
            <a:off x="2489200" y="29232225"/>
            <a:ext cx="196850" cy="115888"/>
          </a:xfrm>
          <a:prstGeom prst="rect">
            <a:avLst/>
          </a:prstGeom>
          <a:solidFill>
            <a:srgbClr val="00B050"/>
          </a:solidFill>
          <a:ln w="12700">
            <a:solidFill>
              <a:srgbClr val="8AD0D5"/>
            </a:solidFill>
          </a:ln>
        </p:spPr>
        <p:txBody>
          <a:bodyPr lIns="45719" rIns="45719"/>
          <a:lstStyle/>
          <a:p>
            <a:pPr>
              <a:defRPr sz="1100"/>
            </a:pPr>
            <a:endParaRPr/>
          </a:p>
        </p:txBody>
      </p:sp>
      <p:sp>
        <p:nvSpPr>
          <p:cNvPr id="431" name="Metin kutusu 1353"/>
          <p:cNvSpPr/>
          <p:nvPr/>
        </p:nvSpPr>
        <p:spPr>
          <a:xfrm>
            <a:off x="2484438" y="29394150"/>
            <a:ext cx="196851" cy="123825"/>
          </a:xfrm>
          <a:prstGeom prst="rect">
            <a:avLst/>
          </a:prstGeom>
          <a:solidFill>
            <a:srgbClr val="FFFFFF"/>
          </a:solidFill>
          <a:ln w="12700">
            <a:solidFill>
              <a:srgbClr val="8AD0D5"/>
            </a:solidFill>
          </a:ln>
        </p:spPr>
        <p:txBody>
          <a:bodyPr lIns="45719" rIns="45719"/>
          <a:lstStyle/>
          <a:p>
            <a:pPr>
              <a:defRPr sz="1100"/>
            </a:pPr>
            <a:endParaRPr/>
          </a:p>
        </p:txBody>
      </p:sp>
      <p:sp>
        <p:nvSpPr>
          <p:cNvPr id="432" name="Metin kutusu 1354"/>
          <p:cNvSpPr/>
          <p:nvPr/>
        </p:nvSpPr>
        <p:spPr>
          <a:xfrm>
            <a:off x="2484438" y="29556075"/>
            <a:ext cx="196851" cy="123825"/>
          </a:xfrm>
          <a:prstGeom prst="rect">
            <a:avLst/>
          </a:prstGeom>
          <a:solidFill>
            <a:srgbClr val="FFFFFF"/>
          </a:solidFill>
          <a:ln w="12700">
            <a:solidFill>
              <a:srgbClr val="8AD0D5"/>
            </a:solidFill>
          </a:ln>
        </p:spPr>
        <p:txBody>
          <a:bodyPr lIns="45719" rIns="45719"/>
          <a:lstStyle/>
          <a:p>
            <a:pPr>
              <a:defRPr sz="1100"/>
            </a:pPr>
            <a:endParaRPr/>
          </a:p>
        </p:txBody>
      </p:sp>
      <p:sp>
        <p:nvSpPr>
          <p:cNvPr id="433" name="Metin kutusu 1355"/>
          <p:cNvSpPr/>
          <p:nvPr/>
        </p:nvSpPr>
        <p:spPr>
          <a:xfrm>
            <a:off x="3887787" y="29222700"/>
            <a:ext cx="196851" cy="123825"/>
          </a:xfrm>
          <a:prstGeom prst="rect">
            <a:avLst/>
          </a:prstGeom>
          <a:solidFill>
            <a:srgbClr val="FFFFFF"/>
          </a:solidFill>
          <a:ln w="12700">
            <a:solidFill>
              <a:srgbClr val="8AD0D5"/>
            </a:solidFill>
          </a:ln>
        </p:spPr>
        <p:txBody>
          <a:bodyPr lIns="45719" rIns="45719"/>
          <a:lstStyle/>
          <a:p>
            <a:pPr>
              <a:defRPr sz="1100"/>
            </a:pPr>
            <a:endParaRPr/>
          </a:p>
        </p:txBody>
      </p:sp>
      <p:sp>
        <p:nvSpPr>
          <p:cNvPr id="434" name="Metin kutusu 1356"/>
          <p:cNvSpPr/>
          <p:nvPr/>
        </p:nvSpPr>
        <p:spPr>
          <a:xfrm>
            <a:off x="3887787" y="29384625"/>
            <a:ext cx="196851" cy="115888"/>
          </a:xfrm>
          <a:prstGeom prst="rect">
            <a:avLst/>
          </a:prstGeom>
          <a:solidFill>
            <a:srgbClr val="FFFFFF"/>
          </a:solidFill>
          <a:ln w="12700">
            <a:solidFill>
              <a:srgbClr val="8AD0D5"/>
            </a:solidFill>
          </a:ln>
        </p:spPr>
        <p:txBody>
          <a:bodyPr lIns="45719" rIns="45719"/>
          <a:lstStyle/>
          <a:p>
            <a:pPr>
              <a:defRPr sz="1100"/>
            </a:pPr>
            <a:endParaRPr/>
          </a:p>
        </p:txBody>
      </p:sp>
      <p:sp>
        <p:nvSpPr>
          <p:cNvPr id="435" name="Metin kutusu 1357"/>
          <p:cNvSpPr/>
          <p:nvPr/>
        </p:nvSpPr>
        <p:spPr>
          <a:xfrm>
            <a:off x="3887787" y="29222700"/>
            <a:ext cx="196851" cy="123825"/>
          </a:xfrm>
          <a:prstGeom prst="rect">
            <a:avLst/>
          </a:prstGeom>
          <a:solidFill>
            <a:srgbClr val="FFFFFF"/>
          </a:solidFill>
          <a:ln w="12700">
            <a:solidFill>
              <a:srgbClr val="8AD0D5"/>
            </a:solidFill>
          </a:ln>
        </p:spPr>
        <p:txBody>
          <a:bodyPr lIns="45719" rIns="45719"/>
          <a:lstStyle/>
          <a:p>
            <a:pPr>
              <a:defRPr sz="1100"/>
            </a:pPr>
            <a:endParaRPr/>
          </a:p>
        </p:txBody>
      </p:sp>
      <p:sp>
        <p:nvSpPr>
          <p:cNvPr id="436" name="Metin kutusu 1358"/>
          <p:cNvSpPr/>
          <p:nvPr/>
        </p:nvSpPr>
        <p:spPr>
          <a:xfrm>
            <a:off x="3887787" y="29384625"/>
            <a:ext cx="196851" cy="115888"/>
          </a:xfrm>
          <a:prstGeom prst="rect">
            <a:avLst/>
          </a:prstGeom>
          <a:solidFill>
            <a:srgbClr val="FFFFFF"/>
          </a:solidFill>
          <a:ln w="12700">
            <a:solidFill>
              <a:srgbClr val="8AD0D5"/>
            </a:solidFill>
          </a:ln>
        </p:spPr>
        <p:txBody>
          <a:bodyPr lIns="45719" rIns="45719"/>
          <a:lstStyle/>
          <a:p>
            <a:pPr>
              <a:defRPr sz="1100"/>
            </a:pPr>
            <a:endParaRPr/>
          </a:p>
        </p:txBody>
      </p:sp>
      <p:sp>
        <p:nvSpPr>
          <p:cNvPr id="437" name="Metin kutusu 1359"/>
          <p:cNvSpPr/>
          <p:nvPr/>
        </p:nvSpPr>
        <p:spPr>
          <a:xfrm>
            <a:off x="3887787" y="29579887"/>
            <a:ext cx="196851" cy="117476"/>
          </a:xfrm>
          <a:prstGeom prst="rect">
            <a:avLst/>
          </a:prstGeom>
          <a:solidFill>
            <a:srgbClr val="FFFFFF"/>
          </a:solidFill>
          <a:ln w="12700">
            <a:solidFill>
              <a:srgbClr val="8AD0D5"/>
            </a:solidFill>
          </a:ln>
        </p:spPr>
        <p:txBody>
          <a:bodyPr lIns="45719" rIns="45719"/>
          <a:lstStyle/>
          <a:p>
            <a:pPr>
              <a:defRPr sz="1100"/>
            </a:pPr>
            <a:endParaRPr/>
          </a:p>
        </p:txBody>
      </p:sp>
      <p:sp>
        <p:nvSpPr>
          <p:cNvPr id="438" name="Metin kutusu 1360"/>
          <p:cNvSpPr/>
          <p:nvPr/>
        </p:nvSpPr>
        <p:spPr>
          <a:xfrm>
            <a:off x="2489200" y="29232225"/>
            <a:ext cx="196850" cy="115888"/>
          </a:xfrm>
          <a:prstGeom prst="rect">
            <a:avLst/>
          </a:prstGeom>
          <a:solidFill>
            <a:srgbClr val="FFFFFF"/>
          </a:solidFill>
          <a:ln w="12700">
            <a:solidFill>
              <a:srgbClr val="8AD0D5"/>
            </a:solidFill>
          </a:ln>
        </p:spPr>
        <p:txBody>
          <a:bodyPr lIns="45719" rIns="45719"/>
          <a:lstStyle/>
          <a:p>
            <a:pPr>
              <a:defRPr sz="1100"/>
            </a:pPr>
            <a:endParaRPr/>
          </a:p>
        </p:txBody>
      </p:sp>
      <p:sp>
        <p:nvSpPr>
          <p:cNvPr id="439" name="Metin kutusu 1361"/>
          <p:cNvSpPr/>
          <p:nvPr/>
        </p:nvSpPr>
        <p:spPr>
          <a:xfrm>
            <a:off x="2484438" y="29556075"/>
            <a:ext cx="196851" cy="123825"/>
          </a:xfrm>
          <a:prstGeom prst="rect">
            <a:avLst/>
          </a:prstGeom>
          <a:solidFill>
            <a:srgbClr val="FFFFFF"/>
          </a:solidFill>
          <a:ln w="12700">
            <a:solidFill>
              <a:srgbClr val="8AD0D5"/>
            </a:solidFill>
          </a:ln>
        </p:spPr>
        <p:txBody>
          <a:bodyPr lIns="45719" rIns="45719"/>
          <a:lstStyle/>
          <a:p>
            <a:pPr>
              <a:defRPr sz="1100"/>
            </a:pPr>
            <a:endParaRPr/>
          </a:p>
        </p:txBody>
      </p:sp>
      <p:sp>
        <p:nvSpPr>
          <p:cNvPr id="440" name="Metin kutusu 1362"/>
          <p:cNvSpPr/>
          <p:nvPr/>
        </p:nvSpPr>
        <p:spPr>
          <a:xfrm>
            <a:off x="3887787" y="29222700"/>
            <a:ext cx="196851" cy="123825"/>
          </a:xfrm>
          <a:prstGeom prst="rect">
            <a:avLst/>
          </a:prstGeom>
          <a:solidFill>
            <a:srgbClr val="FFFFFF"/>
          </a:solidFill>
          <a:ln w="12700">
            <a:solidFill>
              <a:srgbClr val="8AD0D5"/>
            </a:solidFill>
          </a:ln>
        </p:spPr>
        <p:txBody>
          <a:bodyPr lIns="45719" rIns="45719"/>
          <a:lstStyle/>
          <a:p>
            <a:pPr>
              <a:defRPr sz="1100"/>
            </a:pPr>
            <a:endParaRPr/>
          </a:p>
        </p:txBody>
      </p:sp>
      <p:sp>
        <p:nvSpPr>
          <p:cNvPr id="441" name="Metin kutusu 1363"/>
          <p:cNvSpPr/>
          <p:nvPr/>
        </p:nvSpPr>
        <p:spPr>
          <a:xfrm>
            <a:off x="3887787" y="29384625"/>
            <a:ext cx="196851" cy="115888"/>
          </a:xfrm>
          <a:prstGeom prst="rect">
            <a:avLst/>
          </a:prstGeom>
          <a:solidFill>
            <a:srgbClr val="FFFFFF"/>
          </a:solidFill>
          <a:ln w="12700">
            <a:solidFill>
              <a:srgbClr val="8AD0D5"/>
            </a:solidFill>
          </a:ln>
        </p:spPr>
        <p:txBody>
          <a:bodyPr lIns="45719" rIns="45719"/>
          <a:lstStyle/>
          <a:p>
            <a:pPr>
              <a:defRPr sz="1100"/>
            </a:pPr>
            <a:endParaRPr/>
          </a:p>
        </p:txBody>
      </p:sp>
      <p:sp>
        <p:nvSpPr>
          <p:cNvPr id="442" name="Metin kutusu 1364"/>
          <p:cNvSpPr/>
          <p:nvPr/>
        </p:nvSpPr>
        <p:spPr>
          <a:xfrm>
            <a:off x="2489200" y="29224287"/>
            <a:ext cx="196850" cy="115888"/>
          </a:xfrm>
          <a:prstGeom prst="rect">
            <a:avLst/>
          </a:prstGeom>
          <a:solidFill>
            <a:srgbClr val="00B050"/>
          </a:solidFill>
          <a:ln w="12700">
            <a:solidFill>
              <a:srgbClr val="8AD0D5"/>
            </a:solidFill>
          </a:ln>
        </p:spPr>
        <p:txBody>
          <a:bodyPr lIns="45719" rIns="45719"/>
          <a:lstStyle/>
          <a:p>
            <a:pPr>
              <a:defRPr sz="1100"/>
            </a:pPr>
            <a:endParaRPr/>
          </a:p>
        </p:txBody>
      </p:sp>
      <p:sp>
        <p:nvSpPr>
          <p:cNvPr id="443" name="Metin kutusu 1365"/>
          <p:cNvSpPr/>
          <p:nvPr/>
        </p:nvSpPr>
        <p:spPr>
          <a:xfrm>
            <a:off x="2484438" y="29378275"/>
            <a:ext cx="196851" cy="141288"/>
          </a:xfrm>
          <a:prstGeom prst="rect">
            <a:avLst/>
          </a:prstGeom>
          <a:solidFill>
            <a:srgbClr val="FFFFFF"/>
          </a:solidFill>
          <a:ln w="12700">
            <a:solidFill>
              <a:srgbClr val="8AD0D5"/>
            </a:solidFill>
          </a:ln>
        </p:spPr>
        <p:txBody>
          <a:bodyPr lIns="45719" rIns="45719"/>
          <a:lstStyle/>
          <a:p>
            <a:pPr>
              <a:defRPr sz="1100"/>
            </a:pPr>
            <a:endParaRPr/>
          </a:p>
        </p:txBody>
      </p:sp>
      <p:sp>
        <p:nvSpPr>
          <p:cNvPr id="444" name="Metin kutusu 1367"/>
          <p:cNvSpPr/>
          <p:nvPr/>
        </p:nvSpPr>
        <p:spPr>
          <a:xfrm>
            <a:off x="3887787" y="29222700"/>
            <a:ext cx="196851" cy="115888"/>
          </a:xfrm>
          <a:prstGeom prst="rect">
            <a:avLst/>
          </a:prstGeom>
          <a:solidFill>
            <a:srgbClr val="FFFFFF"/>
          </a:solidFill>
          <a:ln w="12700">
            <a:solidFill>
              <a:srgbClr val="8AD0D5"/>
            </a:solidFill>
          </a:ln>
        </p:spPr>
        <p:txBody>
          <a:bodyPr lIns="45719" rIns="45719"/>
          <a:lstStyle/>
          <a:p>
            <a:pPr>
              <a:defRPr sz="1100"/>
            </a:pPr>
            <a:endParaRPr/>
          </a:p>
        </p:txBody>
      </p:sp>
      <p:sp>
        <p:nvSpPr>
          <p:cNvPr id="445" name="Metin kutusu 1368"/>
          <p:cNvSpPr/>
          <p:nvPr/>
        </p:nvSpPr>
        <p:spPr>
          <a:xfrm>
            <a:off x="3887787" y="29376687"/>
            <a:ext cx="196851" cy="115888"/>
          </a:xfrm>
          <a:prstGeom prst="rect">
            <a:avLst/>
          </a:prstGeom>
          <a:solidFill>
            <a:srgbClr val="FFFFFF"/>
          </a:solidFill>
          <a:ln w="12700">
            <a:solidFill>
              <a:srgbClr val="8AD0D5"/>
            </a:solidFill>
          </a:ln>
        </p:spPr>
        <p:txBody>
          <a:bodyPr lIns="45719" rIns="45719"/>
          <a:lstStyle/>
          <a:p>
            <a:pPr>
              <a:defRPr sz="1100"/>
            </a:pPr>
            <a:endParaRPr/>
          </a:p>
        </p:txBody>
      </p:sp>
      <p:sp>
        <p:nvSpPr>
          <p:cNvPr id="446" name="Metin kutusu 1369"/>
          <p:cNvSpPr/>
          <p:nvPr/>
        </p:nvSpPr>
        <p:spPr>
          <a:xfrm>
            <a:off x="3887787" y="29222700"/>
            <a:ext cx="196851" cy="115888"/>
          </a:xfrm>
          <a:prstGeom prst="rect">
            <a:avLst/>
          </a:prstGeom>
          <a:solidFill>
            <a:srgbClr val="FF0000"/>
          </a:solidFill>
          <a:ln w="12700">
            <a:solidFill>
              <a:srgbClr val="8AD0D5"/>
            </a:solidFill>
          </a:ln>
        </p:spPr>
        <p:txBody>
          <a:bodyPr lIns="45719" rIns="45719"/>
          <a:lstStyle/>
          <a:p>
            <a:pPr>
              <a:defRPr sz="1100"/>
            </a:pPr>
            <a:endParaRPr/>
          </a:p>
        </p:txBody>
      </p:sp>
      <p:sp>
        <p:nvSpPr>
          <p:cNvPr id="447" name="Metin kutusu 1370"/>
          <p:cNvSpPr/>
          <p:nvPr/>
        </p:nvSpPr>
        <p:spPr>
          <a:xfrm>
            <a:off x="3887787" y="29376687"/>
            <a:ext cx="196851" cy="115888"/>
          </a:xfrm>
          <a:prstGeom prst="rect">
            <a:avLst/>
          </a:prstGeom>
          <a:solidFill>
            <a:srgbClr val="FFFFFF"/>
          </a:solidFill>
          <a:ln w="12700">
            <a:solidFill>
              <a:srgbClr val="8AD0D5"/>
            </a:solidFill>
          </a:ln>
        </p:spPr>
        <p:txBody>
          <a:bodyPr lIns="45719" rIns="45719"/>
          <a:lstStyle/>
          <a:p>
            <a:pPr>
              <a:defRPr sz="1100"/>
            </a:pPr>
            <a:endParaRPr/>
          </a:p>
        </p:txBody>
      </p:sp>
      <p:sp>
        <p:nvSpPr>
          <p:cNvPr id="448" name="Metin kutusu 1371"/>
          <p:cNvSpPr/>
          <p:nvPr/>
        </p:nvSpPr>
        <p:spPr>
          <a:xfrm>
            <a:off x="3887787" y="29579887"/>
            <a:ext cx="196851" cy="117476"/>
          </a:xfrm>
          <a:prstGeom prst="rect">
            <a:avLst/>
          </a:prstGeom>
          <a:solidFill>
            <a:srgbClr val="00B050"/>
          </a:solidFill>
          <a:ln w="12700">
            <a:solidFill>
              <a:srgbClr val="8AD0D5"/>
            </a:solidFill>
          </a:ln>
        </p:spPr>
        <p:txBody>
          <a:bodyPr lIns="45719" rIns="45719"/>
          <a:lstStyle/>
          <a:p>
            <a:pPr>
              <a:defRPr sz="1100"/>
            </a:pPr>
            <a:endParaRPr/>
          </a:p>
        </p:txBody>
      </p:sp>
      <p:sp>
        <p:nvSpPr>
          <p:cNvPr id="449" name="Metin kutusu 1372"/>
          <p:cNvSpPr/>
          <p:nvPr/>
        </p:nvSpPr>
        <p:spPr>
          <a:xfrm>
            <a:off x="3887787" y="29579887"/>
            <a:ext cx="196851" cy="117476"/>
          </a:xfrm>
          <a:prstGeom prst="rect">
            <a:avLst/>
          </a:prstGeom>
          <a:solidFill>
            <a:srgbClr val="FFFFFF"/>
          </a:solidFill>
          <a:ln w="12700">
            <a:solidFill>
              <a:srgbClr val="8AD0D5"/>
            </a:solidFill>
          </a:ln>
        </p:spPr>
        <p:txBody>
          <a:bodyPr lIns="45719" rIns="45719"/>
          <a:lstStyle/>
          <a:p>
            <a:pPr>
              <a:defRPr sz="1100"/>
            </a:pPr>
            <a:endParaRPr/>
          </a:p>
        </p:txBody>
      </p:sp>
      <p:sp>
        <p:nvSpPr>
          <p:cNvPr id="450" name="Metin kutusu 1373"/>
          <p:cNvSpPr/>
          <p:nvPr/>
        </p:nvSpPr>
        <p:spPr>
          <a:xfrm>
            <a:off x="2489200" y="29232225"/>
            <a:ext cx="196850" cy="115888"/>
          </a:xfrm>
          <a:prstGeom prst="rect">
            <a:avLst/>
          </a:prstGeom>
          <a:solidFill>
            <a:srgbClr val="FFFFFF"/>
          </a:solidFill>
          <a:ln w="12700">
            <a:solidFill>
              <a:srgbClr val="8AD0D5"/>
            </a:solidFill>
          </a:ln>
        </p:spPr>
        <p:txBody>
          <a:bodyPr lIns="45719" rIns="45719"/>
          <a:lstStyle/>
          <a:p>
            <a:pPr>
              <a:defRPr sz="1100"/>
            </a:pPr>
            <a:endParaRPr/>
          </a:p>
        </p:txBody>
      </p:sp>
      <p:sp>
        <p:nvSpPr>
          <p:cNvPr id="451" name="Metin kutusu 1374"/>
          <p:cNvSpPr/>
          <p:nvPr/>
        </p:nvSpPr>
        <p:spPr>
          <a:xfrm>
            <a:off x="2484438" y="29400500"/>
            <a:ext cx="196851" cy="117475"/>
          </a:xfrm>
          <a:prstGeom prst="rect">
            <a:avLst/>
          </a:prstGeom>
          <a:solidFill>
            <a:srgbClr val="FFFFFF"/>
          </a:solidFill>
          <a:ln w="12700">
            <a:solidFill>
              <a:srgbClr val="8AD0D5"/>
            </a:solidFill>
          </a:ln>
        </p:spPr>
        <p:txBody>
          <a:bodyPr lIns="45719" rIns="45719"/>
          <a:lstStyle/>
          <a:p>
            <a:pPr>
              <a:defRPr sz="1100"/>
            </a:pPr>
            <a:endParaRPr/>
          </a:p>
        </p:txBody>
      </p:sp>
      <p:sp>
        <p:nvSpPr>
          <p:cNvPr id="452" name="Metin kutusu 1375"/>
          <p:cNvSpPr/>
          <p:nvPr/>
        </p:nvSpPr>
        <p:spPr>
          <a:xfrm>
            <a:off x="2484438" y="29556075"/>
            <a:ext cx="196851" cy="123825"/>
          </a:xfrm>
          <a:prstGeom prst="rect">
            <a:avLst/>
          </a:prstGeom>
          <a:solidFill>
            <a:srgbClr val="FF0000"/>
          </a:solidFill>
          <a:ln w="12700">
            <a:solidFill>
              <a:srgbClr val="8AD0D5"/>
            </a:solidFill>
          </a:ln>
        </p:spPr>
        <p:txBody>
          <a:bodyPr lIns="45719" rIns="45719"/>
          <a:lstStyle/>
          <a:p>
            <a:pPr>
              <a:defRPr sz="1100"/>
            </a:pPr>
            <a:endParaRPr/>
          </a:p>
        </p:txBody>
      </p:sp>
      <p:sp>
        <p:nvSpPr>
          <p:cNvPr id="453" name="Metin kutusu 1376"/>
          <p:cNvSpPr/>
          <p:nvPr/>
        </p:nvSpPr>
        <p:spPr>
          <a:xfrm>
            <a:off x="3887787" y="29222700"/>
            <a:ext cx="196851" cy="123825"/>
          </a:xfrm>
          <a:prstGeom prst="rect">
            <a:avLst/>
          </a:prstGeom>
          <a:solidFill>
            <a:srgbClr val="FFFFFF"/>
          </a:solidFill>
          <a:ln w="12700">
            <a:solidFill>
              <a:srgbClr val="8AD0D5"/>
            </a:solidFill>
          </a:ln>
        </p:spPr>
        <p:txBody>
          <a:bodyPr lIns="45719" rIns="45719"/>
          <a:lstStyle/>
          <a:p>
            <a:pPr>
              <a:defRPr sz="1100"/>
            </a:pPr>
            <a:endParaRPr/>
          </a:p>
        </p:txBody>
      </p:sp>
      <p:sp>
        <p:nvSpPr>
          <p:cNvPr id="454" name="Metin kutusu 1377"/>
          <p:cNvSpPr/>
          <p:nvPr/>
        </p:nvSpPr>
        <p:spPr>
          <a:xfrm>
            <a:off x="3887787" y="29384625"/>
            <a:ext cx="196851" cy="115888"/>
          </a:xfrm>
          <a:prstGeom prst="rect">
            <a:avLst/>
          </a:prstGeom>
          <a:solidFill>
            <a:srgbClr val="FFFFFF"/>
          </a:solidFill>
          <a:ln w="12700">
            <a:solidFill>
              <a:srgbClr val="8AD0D5"/>
            </a:solidFill>
          </a:ln>
        </p:spPr>
        <p:txBody>
          <a:bodyPr lIns="45719" rIns="45719"/>
          <a:lstStyle/>
          <a:p>
            <a:pPr>
              <a:defRPr sz="1100"/>
            </a:pPr>
            <a:endParaRPr/>
          </a:p>
        </p:txBody>
      </p:sp>
      <p:sp>
        <p:nvSpPr>
          <p:cNvPr id="455" name="Metin kutusu 1378"/>
          <p:cNvSpPr/>
          <p:nvPr/>
        </p:nvSpPr>
        <p:spPr>
          <a:xfrm>
            <a:off x="3887787" y="29587825"/>
            <a:ext cx="196851" cy="115888"/>
          </a:xfrm>
          <a:prstGeom prst="rect">
            <a:avLst/>
          </a:prstGeom>
          <a:solidFill>
            <a:srgbClr val="FF0000"/>
          </a:solidFill>
          <a:ln w="12700">
            <a:solidFill>
              <a:srgbClr val="8AD0D5"/>
            </a:solidFill>
          </a:ln>
        </p:spPr>
        <p:txBody>
          <a:bodyPr lIns="45719" rIns="45719"/>
          <a:lstStyle/>
          <a:p>
            <a:pPr>
              <a:defRPr sz="1100">
                <a:solidFill>
                  <a:srgbClr val="FF0000"/>
                </a:solidFill>
              </a:defRPr>
            </a:pPr>
            <a:endParaRPr/>
          </a:p>
        </p:txBody>
      </p:sp>
      <p:sp>
        <p:nvSpPr>
          <p:cNvPr id="456" name="Metin kutusu 1379"/>
          <p:cNvSpPr/>
          <p:nvPr/>
        </p:nvSpPr>
        <p:spPr>
          <a:xfrm>
            <a:off x="4859337" y="29232225"/>
            <a:ext cx="196851" cy="115888"/>
          </a:xfrm>
          <a:prstGeom prst="rect">
            <a:avLst/>
          </a:prstGeom>
          <a:solidFill>
            <a:srgbClr val="FFFFFF"/>
          </a:solidFill>
          <a:ln w="12700">
            <a:solidFill>
              <a:srgbClr val="8AD0D5"/>
            </a:solidFill>
          </a:ln>
        </p:spPr>
        <p:txBody>
          <a:bodyPr lIns="45719" rIns="45719"/>
          <a:lstStyle/>
          <a:p>
            <a:pPr>
              <a:defRPr sz="1100"/>
            </a:pPr>
            <a:endParaRPr/>
          </a:p>
        </p:txBody>
      </p:sp>
      <p:sp>
        <p:nvSpPr>
          <p:cNvPr id="457" name="Metin kutusu 1380"/>
          <p:cNvSpPr/>
          <p:nvPr/>
        </p:nvSpPr>
        <p:spPr>
          <a:xfrm>
            <a:off x="4854575" y="29400500"/>
            <a:ext cx="196850" cy="117475"/>
          </a:xfrm>
          <a:prstGeom prst="rect">
            <a:avLst/>
          </a:prstGeom>
          <a:solidFill>
            <a:srgbClr val="FFFFFF"/>
          </a:solidFill>
          <a:ln w="12700">
            <a:solidFill>
              <a:srgbClr val="8AD0D5"/>
            </a:solidFill>
          </a:ln>
        </p:spPr>
        <p:txBody>
          <a:bodyPr lIns="45719" rIns="45719"/>
          <a:lstStyle/>
          <a:p>
            <a:pPr>
              <a:defRPr sz="1100"/>
            </a:pPr>
            <a:endParaRPr/>
          </a:p>
        </p:txBody>
      </p:sp>
      <p:sp>
        <p:nvSpPr>
          <p:cNvPr id="458" name="Metin kutusu 1381"/>
          <p:cNvSpPr/>
          <p:nvPr/>
        </p:nvSpPr>
        <p:spPr>
          <a:xfrm>
            <a:off x="4854575" y="29556075"/>
            <a:ext cx="196850" cy="123825"/>
          </a:xfrm>
          <a:prstGeom prst="rect">
            <a:avLst/>
          </a:prstGeom>
          <a:solidFill>
            <a:srgbClr val="FF0000"/>
          </a:solidFill>
          <a:ln w="12700">
            <a:solidFill>
              <a:srgbClr val="8AD0D5"/>
            </a:solidFill>
          </a:ln>
        </p:spPr>
        <p:txBody>
          <a:bodyPr lIns="45719" rIns="45719"/>
          <a:lstStyle/>
          <a:p>
            <a:pPr>
              <a:defRPr sz="1100"/>
            </a:pPr>
            <a:endParaRPr/>
          </a:p>
        </p:txBody>
      </p:sp>
      <p:sp>
        <p:nvSpPr>
          <p:cNvPr id="459" name="Metin kutusu 1382"/>
          <p:cNvSpPr/>
          <p:nvPr/>
        </p:nvSpPr>
        <p:spPr>
          <a:xfrm>
            <a:off x="2489200" y="30122812"/>
            <a:ext cx="196850" cy="117476"/>
          </a:xfrm>
          <a:prstGeom prst="rect">
            <a:avLst/>
          </a:prstGeom>
          <a:solidFill>
            <a:srgbClr val="00B050"/>
          </a:solidFill>
          <a:ln w="12700">
            <a:solidFill>
              <a:srgbClr val="8AD0D5"/>
            </a:solidFill>
          </a:ln>
        </p:spPr>
        <p:txBody>
          <a:bodyPr lIns="45719" rIns="45719"/>
          <a:lstStyle/>
          <a:p>
            <a:pPr>
              <a:defRPr sz="1100"/>
            </a:pPr>
            <a:endParaRPr/>
          </a:p>
        </p:txBody>
      </p:sp>
      <p:sp>
        <p:nvSpPr>
          <p:cNvPr id="460" name="Metin kutusu 1383"/>
          <p:cNvSpPr/>
          <p:nvPr/>
        </p:nvSpPr>
        <p:spPr>
          <a:xfrm>
            <a:off x="2484438" y="30284737"/>
            <a:ext cx="196851" cy="123826"/>
          </a:xfrm>
          <a:prstGeom prst="rect">
            <a:avLst/>
          </a:prstGeom>
          <a:solidFill>
            <a:srgbClr val="FFFFFF"/>
          </a:solidFill>
          <a:ln w="12700">
            <a:solidFill>
              <a:srgbClr val="8AD0D5"/>
            </a:solidFill>
          </a:ln>
        </p:spPr>
        <p:txBody>
          <a:bodyPr lIns="45719" rIns="45719"/>
          <a:lstStyle/>
          <a:p>
            <a:pPr>
              <a:defRPr sz="1100"/>
            </a:pPr>
            <a:endParaRPr/>
          </a:p>
        </p:txBody>
      </p:sp>
      <p:sp>
        <p:nvSpPr>
          <p:cNvPr id="461" name="Metin kutusu 1384"/>
          <p:cNvSpPr/>
          <p:nvPr/>
        </p:nvSpPr>
        <p:spPr>
          <a:xfrm>
            <a:off x="2484438" y="30446662"/>
            <a:ext cx="196851" cy="123826"/>
          </a:xfrm>
          <a:prstGeom prst="rect">
            <a:avLst/>
          </a:prstGeom>
          <a:solidFill>
            <a:srgbClr val="FFFFFF"/>
          </a:solidFill>
          <a:ln w="12700">
            <a:solidFill>
              <a:srgbClr val="8AD0D5"/>
            </a:solidFill>
          </a:ln>
        </p:spPr>
        <p:txBody>
          <a:bodyPr lIns="45719" rIns="45719"/>
          <a:lstStyle/>
          <a:p>
            <a:pPr>
              <a:defRPr sz="1100"/>
            </a:pPr>
            <a:endParaRPr/>
          </a:p>
        </p:txBody>
      </p:sp>
      <p:sp>
        <p:nvSpPr>
          <p:cNvPr id="462" name="Metin kutusu 1385"/>
          <p:cNvSpPr/>
          <p:nvPr/>
        </p:nvSpPr>
        <p:spPr>
          <a:xfrm>
            <a:off x="3887787" y="30113287"/>
            <a:ext cx="196851" cy="123826"/>
          </a:xfrm>
          <a:prstGeom prst="rect">
            <a:avLst/>
          </a:prstGeom>
          <a:solidFill>
            <a:srgbClr val="FFFFFF"/>
          </a:solidFill>
          <a:ln w="12700">
            <a:solidFill>
              <a:srgbClr val="8AD0D5"/>
            </a:solidFill>
          </a:ln>
        </p:spPr>
        <p:txBody>
          <a:bodyPr lIns="45719" rIns="45719"/>
          <a:lstStyle/>
          <a:p>
            <a:pPr>
              <a:defRPr sz="1100"/>
            </a:pPr>
            <a:endParaRPr/>
          </a:p>
        </p:txBody>
      </p:sp>
      <p:sp>
        <p:nvSpPr>
          <p:cNvPr id="463" name="Metin kutusu 1386"/>
          <p:cNvSpPr/>
          <p:nvPr/>
        </p:nvSpPr>
        <p:spPr>
          <a:xfrm>
            <a:off x="3887787" y="30275212"/>
            <a:ext cx="196851" cy="117476"/>
          </a:xfrm>
          <a:prstGeom prst="rect">
            <a:avLst/>
          </a:prstGeom>
          <a:solidFill>
            <a:srgbClr val="FFFFFF"/>
          </a:solidFill>
          <a:ln w="12700">
            <a:solidFill>
              <a:srgbClr val="8AD0D5"/>
            </a:solidFill>
          </a:ln>
        </p:spPr>
        <p:txBody>
          <a:bodyPr lIns="45719" rIns="45719"/>
          <a:lstStyle/>
          <a:p>
            <a:pPr>
              <a:defRPr sz="1100"/>
            </a:pPr>
            <a:endParaRPr/>
          </a:p>
        </p:txBody>
      </p:sp>
      <p:sp>
        <p:nvSpPr>
          <p:cNvPr id="464" name="Metin kutusu 1387"/>
          <p:cNvSpPr/>
          <p:nvPr/>
        </p:nvSpPr>
        <p:spPr>
          <a:xfrm>
            <a:off x="3887787" y="30113287"/>
            <a:ext cx="196851" cy="123826"/>
          </a:xfrm>
          <a:prstGeom prst="rect">
            <a:avLst/>
          </a:prstGeom>
          <a:solidFill>
            <a:srgbClr val="FFFFFF"/>
          </a:solidFill>
          <a:ln w="12700">
            <a:solidFill>
              <a:srgbClr val="8AD0D5"/>
            </a:solidFill>
          </a:ln>
        </p:spPr>
        <p:txBody>
          <a:bodyPr lIns="45719" rIns="45719"/>
          <a:lstStyle/>
          <a:p>
            <a:pPr>
              <a:defRPr sz="1100"/>
            </a:pPr>
            <a:endParaRPr/>
          </a:p>
        </p:txBody>
      </p:sp>
      <p:sp>
        <p:nvSpPr>
          <p:cNvPr id="465" name="Metin kutusu 1388"/>
          <p:cNvSpPr/>
          <p:nvPr/>
        </p:nvSpPr>
        <p:spPr>
          <a:xfrm>
            <a:off x="3887787" y="30275212"/>
            <a:ext cx="196851" cy="117476"/>
          </a:xfrm>
          <a:prstGeom prst="rect">
            <a:avLst/>
          </a:prstGeom>
          <a:solidFill>
            <a:srgbClr val="FFFFFF"/>
          </a:solidFill>
          <a:ln w="12700">
            <a:solidFill>
              <a:srgbClr val="8AD0D5"/>
            </a:solidFill>
          </a:ln>
        </p:spPr>
        <p:txBody>
          <a:bodyPr lIns="45719" rIns="45719"/>
          <a:lstStyle/>
          <a:p>
            <a:pPr>
              <a:defRPr sz="1100"/>
            </a:pPr>
            <a:endParaRPr/>
          </a:p>
        </p:txBody>
      </p:sp>
      <p:sp>
        <p:nvSpPr>
          <p:cNvPr id="466" name="Metin kutusu 1389"/>
          <p:cNvSpPr/>
          <p:nvPr/>
        </p:nvSpPr>
        <p:spPr>
          <a:xfrm>
            <a:off x="3887787" y="30472062"/>
            <a:ext cx="196851" cy="115888"/>
          </a:xfrm>
          <a:prstGeom prst="rect">
            <a:avLst/>
          </a:prstGeom>
          <a:solidFill>
            <a:srgbClr val="FFFFFF"/>
          </a:solidFill>
          <a:ln w="12700">
            <a:solidFill>
              <a:srgbClr val="8AD0D5"/>
            </a:solidFill>
          </a:ln>
        </p:spPr>
        <p:txBody>
          <a:bodyPr lIns="45719" rIns="45719"/>
          <a:lstStyle/>
          <a:p>
            <a:pPr>
              <a:defRPr sz="1100"/>
            </a:pPr>
            <a:endParaRPr/>
          </a:p>
        </p:txBody>
      </p:sp>
      <p:sp>
        <p:nvSpPr>
          <p:cNvPr id="467" name="Metin kutusu 1390"/>
          <p:cNvSpPr/>
          <p:nvPr/>
        </p:nvSpPr>
        <p:spPr>
          <a:xfrm>
            <a:off x="2489200" y="30122812"/>
            <a:ext cx="196850" cy="117476"/>
          </a:xfrm>
          <a:prstGeom prst="rect">
            <a:avLst/>
          </a:prstGeom>
          <a:solidFill>
            <a:srgbClr val="FFFFFF"/>
          </a:solidFill>
          <a:ln w="12700">
            <a:solidFill>
              <a:srgbClr val="8AD0D5"/>
            </a:solidFill>
          </a:ln>
        </p:spPr>
        <p:txBody>
          <a:bodyPr lIns="45719" rIns="45719"/>
          <a:lstStyle/>
          <a:p>
            <a:pPr>
              <a:defRPr sz="1100"/>
            </a:pPr>
            <a:endParaRPr/>
          </a:p>
        </p:txBody>
      </p:sp>
      <p:sp>
        <p:nvSpPr>
          <p:cNvPr id="468" name="Metin kutusu 1391"/>
          <p:cNvSpPr/>
          <p:nvPr/>
        </p:nvSpPr>
        <p:spPr>
          <a:xfrm>
            <a:off x="2484438" y="30446662"/>
            <a:ext cx="196851" cy="123826"/>
          </a:xfrm>
          <a:prstGeom prst="rect">
            <a:avLst/>
          </a:prstGeom>
          <a:solidFill>
            <a:srgbClr val="FFFFFF"/>
          </a:solidFill>
          <a:ln w="12700">
            <a:solidFill>
              <a:srgbClr val="8AD0D5"/>
            </a:solidFill>
          </a:ln>
        </p:spPr>
        <p:txBody>
          <a:bodyPr lIns="45719" rIns="45719"/>
          <a:lstStyle/>
          <a:p>
            <a:pPr>
              <a:defRPr sz="1100"/>
            </a:pPr>
            <a:endParaRPr/>
          </a:p>
        </p:txBody>
      </p:sp>
      <p:sp>
        <p:nvSpPr>
          <p:cNvPr id="469" name="Metin kutusu 1392"/>
          <p:cNvSpPr/>
          <p:nvPr/>
        </p:nvSpPr>
        <p:spPr>
          <a:xfrm>
            <a:off x="3887787" y="30113287"/>
            <a:ext cx="196851" cy="123826"/>
          </a:xfrm>
          <a:prstGeom prst="rect">
            <a:avLst/>
          </a:prstGeom>
          <a:solidFill>
            <a:srgbClr val="FFFFFF"/>
          </a:solidFill>
          <a:ln w="12700">
            <a:solidFill>
              <a:srgbClr val="8AD0D5"/>
            </a:solidFill>
          </a:ln>
        </p:spPr>
        <p:txBody>
          <a:bodyPr lIns="45719" rIns="45719"/>
          <a:lstStyle/>
          <a:p>
            <a:pPr>
              <a:defRPr sz="1100"/>
            </a:pPr>
            <a:endParaRPr/>
          </a:p>
        </p:txBody>
      </p:sp>
      <p:sp>
        <p:nvSpPr>
          <p:cNvPr id="470" name="Metin kutusu 1393"/>
          <p:cNvSpPr/>
          <p:nvPr/>
        </p:nvSpPr>
        <p:spPr>
          <a:xfrm>
            <a:off x="3887787" y="30275212"/>
            <a:ext cx="196851" cy="117476"/>
          </a:xfrm>
          <a:prstGeom prst="rect">
            <a:avLst/>
          </a:prstGeom>
          <a:solidFill>
            <a:srgbClr val="FFFFFF"/>
          </a:solidFill>
          <a:ln w="12700">
            <a:solidFill>
              <a:srgbClr val="8AD0D5"/>
            </a:solidFill>
          </a:ln>
        </p:spPr>
        <p:txBody>
          <a:bodyPr lIns="45719" rIns="45719"/>
          <a:lstStyle/>
          <a:p>
            <a:pPr>
              <a:defRPr sz="1100"/>
            </a:pPr>
            <a:endParaRPr/>
          </a:p>
        </p:txBody>
      </p:sp>
      <p:sp>
        <p:nvSpPr>
          <p:cNvPr id="471" name="Metin kutusu 1394"/>
          <p:cNvSpPr/>
          <p:nvPr/>
        </p:nvSpPr>
        <p:spPr>
          <a:xfrm>
            <a:off x="2489200" y="30114875"/>
            <a:ext cx="196850" cy="117475"/>
          </a:xfrm>
          <a:prstGeom prst="rect">
            <a:avLst/>
          </a:prstGeom>
          <a:solidFill>
            <a:srgbClr val="00B050"/>
          </a:solidFill>
          <a:ln w="12700">
            <a:solidFill>
              <a:srgbClr val="8AD0D5"/>
            </a:solidFill>
          </a:ln>
        </p:spPr>
        <p:txBody>
          <a:bodyPr lIns="45719" rIns="45719"/>
          <a:lstStyle/>
          <a:p>
            <a:pPr>
              <a:defRPr sz="1100"/>
            </a:pPr>
            <a:endParaRPr/>
          </a:p>
        </p:txBody>
      </p:sp>
      <p:sp>
        <p:nvSpPr>
          <p:cNvPr id="472" name="Metin kutusu 1395"/>
          <p:cNvSpPr/>
          <p:nvPr/>
        </p:nvSpPr>
        <p:spPr>
          <a:xfrm>
            <a:off x="2484438" y="30270450"/>
            <a:ext cx="196851" cy="141288"/>
          </a:xfrm>
          <a:prstGeom prst="rect">
            <a:avLst/>
          </a:prstGeom>
          <a:solidFill>
            <a:srgbClr val="FFFFFF"/>
          </a:solidFill>
          <a:ln w="12700">
            <a:solidFill>
              <a:srgbClr val="8AD0D5"/>
            </a:solidFill>
          </a:ln>
        </p:spPr>
        <p:txBody>
          <a:bodyPr lIns="45719" rIns="45719"/>
          <a:lstStyle/>
          <a:p>
            <a:pPr>
              <a:defRPr sz="1100"/>
            </a:pPr>
            <a:endParaRPr/>
          </a:p>
        </p:txBody>
      </p:sp>
      <p:sp>
        <p:nvSpPr>
          <p:cNvPr id="473" name="Metin kutusu 1396"/>
          <p:cNvSpPr/>
          <p:nvPr/>
        </p:nvSpPr>
        <p:spPr>
          <a:xfrm>
            <a:off x="2484438" y="30446662"/>
            <a:ext cx="204787" cy="160338"/>
          </a:xfrm>
          <a:prstGeom prst="rect">
            <a:avLst/>
          </a:prstGeom>
          <a:solidFill>
            <a:srgbClr val="FFFFFF"/>
          </a:solidFill>
          <a:ln w="12700">
            <a:solidFill>
              <a:srgbClr val="8AD0D5"/>
            </a:solidFill>
          </a:ln>
        </p:spPr>
        <p:txBody>
          <a:bodyPr lIns="45719" rIns="45719"/>
          <a:lstStyle/>
          <a:p>
            <a:pPr>
              <a:defRPr sz="1100"/>
            </a:pPr>
            <a:endParaRPr/>
          </a:p>
        </p:txBody>
      </p:sp>
      <p:sp>
        <p:nvSpPr>
          <p:cNvPr id="474" name="Metin kutusu 1397"/>
          <p:cNvSpPr/>
          <p:nvPr/>
        </p:nvSpPr>
        <p:spPr>
          <a:xfrm>
            <a:off x="3887787" y="30113287"/>
            <a:ext cx="196851" cy="117476"/>
          </a:xfrm>
          <a:prstGeom prst="rect">
            <a:avLst/>
          </a:prstGeom>
          <a:solidFill>
            <a:srgbClr val="FFFFFF"/>
          </a:solidFill>
          <a:ln w="12700">
            <a:solidFill>
              <a:srgbClr val="8AD0D5"/>
            </a:solidFill>
          </a:ln>
        </p:spPr>
        <p:txBody>
          <a:bodyPr lIns="45719" rIns="45719"/>
          <a:lstStyle/>
          <a:p>
            <a:pPr>
              <a:defRPr sz="1100"/>
            </a:pPr>
            <a:endParaRPr/>
          </a:p>
        </p:txBody>
      </p:sp>
      <p:sp>
        <p:nvSpPr>
          <p:cNvPr id="475" name="Metin kutusu 1398"/>
          <p:cNvSpPr/>
          <p:nvPr/>
        </p:nvSpPr>
        <p:spPr>
          <a:xfrm>
            <a:off x="3887787" y="30267275"/>
            <a:ext cx="196851" cy="117475"/>
          </a:xfrm>
          <a:prstGeom prst="rect">
            <a:avLst/>
          </a:prstGeom>
          <a:solidFill>
            <a:srgbClr val="FFFFFF"/>
          </a:solidFill>
          <a:ln w="12700">
            <a:solidFill>
              <a:srgbClr val="8AD0D5"/>
            </a:solidFill>
          </a:ln>
        </p:spPr>
        <p:txBody>
          <a:bodyPr lIns="45719" rIns="45719"/>
          <a:lstStyle/>
          <a:p>
            <a:pPr>
              <a:defRPr sz="1100"/>
            </a:pPr>
            <a:endParaRPr/>
          </a:p>
        </p:txBody>
      </p:sp>
      <p:sp>
        <p:nvSpPr>
          <p:cNvPr id="476" name="Metin kutusu 1399"/>
          <p:cNvSpPr/>
          <p:nvPr/>
        </p:nvSpPr>
        <p:spPr>
          <a:xfrm>
            <a:off x="3887787" y="30113287"/>
            <a:ext cx="196851" cy="117476"/>
          </a:xfrm>
          <a:prstGeom prst="rect">
            <a:avLst/>
          </a:prstGeom>
          <a:solidFill>
            <a:srgbClr val="FF0000"/>
          </a:solidFill>
          <a:ln w="12700">
            <a:solidFill>
              <a:srgbClr val="8AD0D5"/>
            </a:solidFill>
          </a:ln>
        </p:spPr>
        <p:txBody>
          <a:bodyPr lIns="45719" rIns="45719"/>
          <a:lstStyle/>
          <a:p>
            <a:pPr>
              <a:defRPr sz="1100"/>
            </a:pPr>
            <a:endParaRPr/>
          </a:p>
        </p:txBody>
      </p:sp>
      <p:sp>
        <p:nvSpPr>
          <p:cNvPr id="477" name="Metin kutusu 1400"/>
          <p:cNvSpPr/>
          <p:nvPr/>
        </p:nvSpPr>
        <p:spPr>
          <a:xfrm>
            <a:off x="3887787" y="30267275"/>
            <a:ext cx="196851" cy="117475"/>
          </a:xfrm>
          <a:prstGeom prst="rect">
            <a:avLst/>
          </a:prstGeom>
          <a:solidFill>
            <a:srgbClr val="FFFFFF"/>
          </a:solidFill>
          <a:ln w="12700">
            <a:solidFill>
              <a:srgbClr val="8AD0D5"/>
            </a:solidFill>
          </a:ln>
        </p:spPr>
        <p:txBody>
          <a:bodyPr lIns="45719" rIns="45719"/>
          <a:lstStyle/>
          <a:p>
            <a:pPr>
              <a:defRPr sz="1100"/>
            </a:pPr>
            <a:endParaRPr/>
          </a:p>
        </p:txBody>
      </p:sp>
      <p:sp>
        <p:nvSpPr>
          <p:cNvPr id="478" name="Metin kutusu 1401"/>
          <p:cNvSpPr/>
          <p:nvPr/>
        </p:nvSpPr>
        <p:spPr>
          <a:xfrm>
            <a:off x="3887787" y="30472062"/>
            <a:ext cx="196851" cy="115888"/>
          </a:xfrm>
          <a:prstGeom prst="rect">
            <a:avLst/>
          </a:prstGeom>
          <a:solidFill>
            <a:srgbClr val="00B050"/>
          </a:solidFill>
          <a:ln w="12700">
            <a:solidFill>
              <a:srgbClr val="8AD0D5"/>
            </a:solidFill>
          </a:ln>
        </p:spPr>
        <p:txBody>
          <a:bodyPr lIns="45719" rIns="45719"/>
          <a:lstStyle/>
          <a:p>
            <a:pPr>
              <a:defRPr sz="1100"/>
            </a:pPr>
            <a:endParaRPr/>
          </a:p>
        </p:txBody>
      </p:sp>
      <p:sp>
        <p:nvSpPr>
          <p:cNvPr id="479" name="Metin kutusu 1402"/>
          <p:cNvSpPr/>
          <p:nvPr/>
        </p:nvSpPr>
        <p:spPr>
          <a:xfrm>
            <a:off x="3887787" y="30472062"/>
            <a:ext cx="196851" cy="115888"/>
          </a:xfrm>
          <a:prstGeom prst="rect">
            <a:avLst/>
          </a:prstGeom>
          <a:solidFill>
            <a:srgbClr val="FFFFFF"/>
          </a:solidFill>
          <a:ln w="12700">
            <a:solidFill>
              <a:srgbClr val="8AD0D5"/>
            </a:solidFill>
          </a:ln>
        </p:spPr>
        <p:txBody>
          <a:bodyPr lIns="45719" rIns="45719"/>
          <a:lstStyle/>
          <a:p>
            <a:pPr>
              <a:defRPr sz="1100"/>
            </a:pPr>
            <a:endParaRPr/>
          </a:p>
        </p:txBody>
      </p:sp>
      <p:sp>
        <p:nvSpPr>
          <p:cNvPr id="480" name="Metin kutusu 1403"/>
          <p:cNvSpPr/>
          <p:nvPr/>
        </p:nvSpPr>
        <p:spPr>
          <a:xfrm>
            <a:off x="2489200" y="30122812"/>
            <a:ext cx="196850" cy="117476"/>
          </a:xfrm>
          <a:prstGeom prst="rect">
            <a:avLst/>
          </a:prstGeom>
          <a:solidFill>
            <a:srgbClr val="FF0000"/>
          </a:solidFill>
          <a:ln w="12700">
            <a:solidFill>
              <a:srgbClr val="8AD0D5"/>
            </a:solidFill>
          </a:ln>
        </p:spPr>
        <p:txBody>
          <a:bodyPr lIns="45719" rIns="45719"/>
          <a:lstStyle/>
          <a:p>
            <a:pPr>
              <a:defRPr sz="1100"/>
            </a:pPr>
            <a:endParaRPr/>
          </a:p>
        </p:txBody>
      </p:sp>
      <p:sp>
        <p:nvSpPr>
          <p:cNvPr id="481" name="Metin kutusu 1404"/>
          <p:cNvSpPr/>
          <p:nvPr/>
        </p:nvSpPr>
        <p:spPr>
          <a:xfrm>
            <a:off x="2484438" y="30292675"/>
            <a:ext cx="196851" cy="115888"/>
          </a:xfrm>
          <a:prstGeom prst="rect">
            <a:avLst/>
          </a:prstGeom>
          <a:solidFill>
            <a:srgbClr val="FFFFFF"/>
          </a:solidFill>
          <a:ln w="12700">
            <a:solidFill>
              <a:srgbClr val="8AD0D5"/>
            </a:solidFill>
          </a:ln>
        </p:spPr>
        <p:txBody>
          <a:bodyPr lIns="45719" rIns="45719"/>
          <a:lstStyle/>
          <a:p>
            <a:pPr>
              <a:defRPr sz="1100"/>
            </a:pPr>
            <a:endParaRPr/>
          </a:p>
        </p:txBody>
      </p:sp>
      <p:sp>
        <p:nvSpPr>
          <p:cNvPr id="482" name="Metin kutusu 1405"/>
          <p:cNvSpPr/>
          <p:nvPr/>
        </p:nvSpPr>
        <p:spPr>
          <a:xfrm>
            <a:off x="2484438" y="30446662"/>
            <a:ext cx="196851" cy="123826"/>
          </a:xfrm>
          <a:prstGeom prst="rect">
            <a:avLst/>
          </a:prstGeom>
          <a:solidFill>
            <a:srgbClr val="FFFFFF"/>
          </a:solidFill>
          <a:ln w="12700">
            <a:solidFill>
              <a:srgbClr val="8AD0D5"/>
            </a:solidFill>
          </a:ln>
        </p:spPr>
        <p:txBody>
          <a:bodyPr lIns="45719" rIns="45719"/>
          <a:lstStyle/>
          <a:p>
            <a:pPr>
              <a:defRPr sz="1100"/>
            </a:pPr>
            <a:endParaRPr/>
          </a:p>
        </p:txBody>
      </p:sp>
      <p:sp>
        <p:nvSpPr>
          <p:cNvPr id="483" name="Metin kutusu 1406"/>
          <p:cNvSpPr/>
          <p:nvPr/>
        </p:nvSpPr>
        <p:spPr>
          <a:xfrm>
            <a:off x="3887787" y="30113287"/>
            <a:ext cx="196851" cy="123826"/>
          </a:xfrm>
          <a:prstGeom prst="rect">
            <a:avLst/>
          </a:prstGeom>
          <a:solidFill>
            <a:srgbClr val="FFFFFF"/>
          </a:solidFill>
          <a:ln w="12700">
            <a:solidFill>
              <a:srgbClr val="8AD0D5"/>
            </a:solidFill>
          </a:ln>
        </p:spPr>
        <p:txBody>
          <a:bodyPr lIns="45719" rIns="45719"/>
          <a:lstStyle/>
          <a:p>
            <a:pPr>
              <a:defRPr sz="1100"/>
            </a:pPr>
            <a:endParaRPr/>
          </a:p>
        </p:txBody>
      </p:sp>
      <p:sp>
        <p:nvSpPr>
          <p:cNvPr id="484" name="Metin kutusu 1407"/>
          <p:cNvSpPr/>
          <p:nvPr/>
        </p:nvSpPr>
        <p:spPr>
          <a:xfrm>
            <a:off x="3887787" y="30275212"/>
            <a:ext cx="196851" cy="117476"/>
          </a:xfrm>
          <a:prstGeom prst="rect">
            <a:avLst/>
          </a:prstGeom>
          <a:solidFill>
            <a:srgbClr val="FFFFFF"/>
          </a:solidFill>
          <a:ln w="12700">
            <a:solidFill>
              <a:srgbClr val="8AD0D5"/>
            </a:solidFill>
          </a:ln>
        </p:spPr>
        <p:txBody>
          <a:bodyPr lIns="45719" rIns="45719"/>
          <a:lstStyle/>
          <a:p>
            <a:pPr>
              <a:defRPr sz="1100"/>
            </a:pPr>
            <a:endParaRPr/>
          </a:p>
        </p:txBody>
      </p:sp>
      <p:sp>
        <p:nvSpPr>
          <p:cNvPr id="485" name="Metin kutusu 1408"/>
          <p:cNvSpPr/>
          <p:nvPr/>
        </p:nvSpPr>
        <p:spPr>
          <a:xfrm>
            <a:off x="3887787" y="30480000"/>
            <a:ext cx="196851" cy="115888"/>
          </a:xfrm>
          <a:prstGeom prst="rect">
            <a:avLst/>
          </a:prstGeom>
          <a:solidFill>
            <a:srgbClr val="FF0000"/>
          </a:solidFill>
          <a:ln w="12700">
            <a:solidFill>
              <a:srgbClr val="8AD0D5"/>
            </a:solidFill>
          </a:ln>
        </p:spPr>
        <p:txBody>
          <a:bodyPr lIns="45719" rIns="45719"/>
          <a:lstStyle/>
          <a:p>
            <a:pPr>
              <a:defRPr sz="1100"/>
            </a:pPr>
            <a:endParaRPr/>
          </a:p>
        </p:txBody>
      </p:sp>
      <p:sp>
        <p:nvSpPr>
          <p:cNvPr id="486" name="Metin kutusu 1409"/>
          <p:cNvSpPr/>
          <p:nvPr/>
        </p:nvSpPr>
        <p:spPr>
          <a:xfrm>
            <a:off x="4859337" y="30122812"/>
            <a:ext cx="196851" cy="117476"/>
          </a:xfrm>
          <a:prstGeom prst="rect">
            <a:avLst/>
          </a:prstGeom>
          <a:solidFill>
            <a:srgbClr val="FF0000"/>
          </a:solidFill>
          <a:ln w="12700">
            <a:solidFill>
              <a:srgbClr val="8AD0D5"/>
            </a:solidFill>
          </a:ln>
        </p:spPr>
        <p:txBody>
          <a:bodyPr lIns="45719" rIns="45719"/>
          <a:lstStyle/>
          <a:p>
            <a:pPr>
              <a:defRPr sz="1100"/>
            </a:pPr>
            <a:endParaRPr/>
          </a:p>
        </p:txBody>
      </p:sp>
      <p:sp>
        <p:nvSpPr>
          <p:cNvPr id="487" name="Metin kutusu 1410"/>
          <p:cNvSpPr/>
          <p:nvPr/>
        </p:nvSpPr>
        <p:spPr>
          <a:xfrm>
            <a:off x="4854575" y="30292675"/>
            <a:ext cx="196850" cy="115888"/>
          </a:xfrm>
          <a:prstGeom prst="rect">
            <a:avLst/>
          </a:prstGeom>
          <a:solidFill>
            <a:srgbClr val="FFFFFF"/>
          </a:solidFill>
          <a:ln w="12700">
            <a:solidFill>
              <a:srgbClr val="8AD0D5"/>
            </a:solidFill>
          </a:ln>
        </p:spPr>
        <p:txBody>
          <a:bodyPr lIns="45719" rIns="45719"/>
          <a:lstStyle/>
          <a:p>
            <a:pPr>
              <a:defRPr sz="1100"/>
            </a:pPr>
            <a:endParaRPr/>
          </a:p>
        </p:txBody>
      </p:sp>
      <p:sp>
        <p:nvSpPr>
          <p:cNvPr id="488" name="Metin kutusu 1411"/>
          <p:cNvSpPr/>
          <p:nvPr/>
        </p:nvSpPr>
        <p:spPr>
          <a:xfrm>
            <a:off x="4854575" y="30446662"/>
            <a:ext cx="196850" cy="123826"/>
          </a:xfrm>
          <a:prstGeom prst="rect">
            <a:avLst/>
          </a:prstGeom>
          <a:solidFill>
            <a:srgbClr val="FFFFFF"/>
          </a:solidFill>
          <a:ln w="12700">
            <a:solidFill>
              <a:srgbClr val="8AD0D5"/>
            </a:solidFill>
          </a:ln>
        </p:spPr>
        <p:txBody>
          <a:bodyPr lIns="45719" rIns="45719"/>
          <a:lstStyle/>
          <a:p>
            <a:pPr>
              <a:defRPr sz="1100"/>
            </a:pPr>
            <a:endParaRPr/>
          </a:p>
        </p:txBody>
      </p:sp>
      <p:sp>
        <p:nvSpPr>
          <p:cNvPr id="489" name="Metin kutusu 4"/>
          <p:cNvSpPr txBox="1"/>
          <p:nvPr/>
        </p:nvSpPr>
        <p:spPr>
          <a:xfrm>
            <a:off x="1892535" y="394815"/>
            <a:ext cx="5525185" cy="99339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nchor="ctr">
            <a:normAutofit/>
          </a:bodyPr>
          <a:lstStyle/>
          <a:p>
            <a:pPr algn="ctr">
              <a:lnSpc>
                <a:spcPct val="90000"/>
              </a:lnSpc>
              <a:spcBef>
                <a:spcPts val="600"/>
              </a:spcBef>
              <a:defRPr sz="2700" b="1">
                <a:solidFill>
                  <a:schemeClr val="accent6"/>
                </a:solidFill>
                <a:effectLst>
                  <a:outerShdw blurRad="38100" dist="38100" dir="2700000" rotWithShape="0">
                    <a:srgbClr val="000000">
                      <a:alpha val="43137"/>
                    </a:srgbClr>
                  </a:outerShdw>
                </a:effectLst>
              </a:defRPr>
            </a:pPr>
            <a:r>
              <a:t>FARKLI ve İYİ UYGULAMA ÖRNEKLERİ</a:t>
            </a:r>
            <a:endParaRPr sz="3100">
              <a:solidFill>
                <a:srgbClr val="9DB5CE"/>
              </a:solidFill>
              <a:latin typeface="Carlito"/>
              <a:ea typeface="Carlito"/>
              <a:cs typeface="Carlito"/>
              <a:sym typeface="Carlito"/>
            </a:endParaRPr>
          </a:p>
          <a:p>
            <a:pPr algn="ctr">
              <a:lnSpc>
                <a:spcPct val="90000"/>
              </a:lnSpc>
              <a:spcBef>
                <a:spcPts val="600"/>
              </a:spcBef>
              <a:defRPr sz="2700" b="1">
                <a:solidFill>
                  <a:srgbClr val="1E5155"/>
                </a:solidFill>
                <a:effectLst>
                  <a:outerShdw blurRad="38100" dist="38100" dir="2700000" rotWithShape="0">
                    <a:srgbClr val="000000">
                      <a:alpha val="43137"/>
                    </a:srgbClr>
                  </a:outerShdw>
                </a:effectLst>
              </a:defRPr>
            </a:pPr>
            <a:r>
              <a:t>EĞİTİM-ÖĞRETİM ALANINDA</a:t>
            </a:r>
          </a:p>
        </p:txBody>
      </p:sp>
      <p:pic>
        <p:nvPicPr>
          <p:cNvPr id="490" name="Picture 2" descr="Picture 2"/>
          <p:cNvPicPr>
            <a:picLocks noChangeAspect="1"/>
          </p:cNvPicPr>
          <p:nvPr/>
        </p:nvPicPr>
        <p:blipFill>
          <a:blip r:embed="rId2"/>
          <a:stretch>
            <a:fillRect/>
          </a:stretch>
        </p:blipFill>
        <p:spPr>
          <a:xfrm>
            <a:off x="285990" y="332656"/>
            <a:ext cx="1847490" cy="392429"/>
          </a:xfrm>
          <a:prstGeom prst="rect">
            <a:avLst/>
          </a:prstGeom>
          <a:ln w="12700">
            <a:miter lim="400000"/>
          </a:ln>
        </p:spPr>
      </p:pic>
      <p:graphicFrame>
        <p:nvGraphicFramePr>
          <p:cNvPr id="491" name="Table 1"/>
          <p:cNvGraphicFramePr/>
          <p:nvPr/>
        </p:nvGraphicFramePr>
        <p:xfrm>
          <a:off x="80385" y="1497836"/>
          <a:ext cx="9149484" cy="5037678"/>
        </p:xfrm>
        <a:graphic>
          <a:graphicData uri="http://schemas.openxmlformats.org/drawingml/2006/table">
            <a:tbl>
              <a:tblPr>
                <a:tableStyleId>{4C3C2611-4C71-4FC5-86AE-919BDF0F9419}</a:tableStyleId>
              </a:tblPr>
              <a:tblGrid>
                <a:gridCol w="2467922">
                  <a:extLst>
                    <a:ext uri="{9D8B030D-6E8A-4147-A177-3AD203B41FA5}">
                      <a16:colId xmlns:a16="http://schemas.microsoft.com/office/drawing/2014/main" val="20000"/>
                    </a:ext>
                  </a:extLst>
                </a:gridCol>
                <a:gridCol w="3481875">
                  <a:extLst>
                    <a:ext uri="{9D8B030D-6E8A-4147-A177-3AD203B41FA5}">
                      <a16:colId xmlns:a16="http://schemas.microsoft.com/office/drawing/2014/main" val="20001"/>
                    </a:ext>
                  </a:extLst>
                </a:gridCol>
                <a:gridCol w="3199687">
                  <a:extLst>
                    <a:ext uri="{9D8B030D-6E8A-4147-A177-3AD203B41FA5}">
                      <a16:colId xmlns:a16="http://schemas.microsoft.com/office/drawing/2014/main" val="20002"/>
                    </a:ext>
                  </a:extLst>
                </a:gridCol>
              </a:tblGrid>
              <a:tr h="227846">
                <a:tc>
                  <a:txBody>
                    <a:bodyPr/>
                    <a:lstStyle/>
                    <a:p>
                      <a:pPr defTabSz="457206">
                        <a:defRPr sz="1800">
                          <a:solidFill>
                            <a:srgbClr val="000000"/>
                          </a:solidFill>
                        </a:defRPr>
                      </a:pPr>
                      <a:r>
                        <a:rPr sz="1400">
                          <a:solidFill>
                            <a:srgbClr val="0F2303"/>
                          </a:solidFill>
                        </a:rPr>
                        <a:t>Konuşmacı/Düzenleyici</a:t>
                      </a:r>
                    </a:p>
                  </a:txBody>
                  <a:tcPr marL="9213" marR="9213" marT="9213" marB="9213" anchor="ctr" horzOverflow="overflow">
                    <a:solidFill>
                      <a:srgbClr val="F2E7E6"/>
                    </a:solidFill>
                  </a:tcPr>
                </a:tc>
                <a:tc>
                  <a:txBody>
                    <a:bodyPr/>
                    <a:lstStyle/>
                    <a:p>
                      <a:pPr defTabSz="457206">
                        <a:defRPr sz="1800">
                          <a:solidFill>
                            <a:srgbClr val="000000"/>
                          </a:solidFill>
                        </a:defRPr>
                      </a:pPr>
                      <a:r>
                        <a:rPr sz="1400">
                          <a:solidFill>
                            <a:srgbClr val="0F2303"/>
                          </a:solidFill>
                        </a:rPr>
                        <a:t>Başlık</a:t>
                      </a:r>
                    </a:p>
                  </a:txBody>
                  <a:tcPr marL="9213" marR="9213" marT="9213" marB="9213" anchor="ctr" horzOverflow="overflow">
                    <a:solidFill>
                      <a:srgbClr val="F2E7E6"/>
                    </a:solidFill>
                  </a:tcPr>
                </a:tc>
                <a:tc>
                  <a:txBody>
                    <a:bodyPr/>
                    <a:lstStyle/>
                    <a:p>
                      <a:pPr defTabSz="457206">
                        <a:defRPr sz="1800">
                          <a:solidFill>
                            <a:srgbClr val="000000"/>
                          </a:solidFill>
                        </a:defRPr>
                      </a:pPr>
                      <a:r>
                        <a:rPr sz="1400">
                          <a:solidFill>
                            <a:srgbClr val="0F2303"/>
                          </a:solidFill>
                        </a:rPr>
                        <a:t>Tarih</a:t>
                      </a:r>
                    </a:p>
                  </a:txBody>
                  <a:tcPr marL="9213" marR="9213" marT="9213" marB="9213" anchor="ctr" horzOverflow="overflow">
                    <a:solidFill>
                      <a:srgbClr val="F2E7E6"/>
                    </a:solidFill>
                  </a:tcPr>
                </a:tc>
                <a:extLst>
                  <a:ext uri="{0D108BD9-81ED-4DB2-BD59-A6C34878D82A}">
                    <a16:rowId xmlns:a16="http://schemas.microsoft.com/office/drawing/2014/main" val="10000"/>
                  </a:ext>
                </a:extLst>
              </a:tr>
              <a:tr h="811253">
                <a:tc>
                  <a:txBody>
                    <a:bodyPr/>
                    <a:lstStyle/>
                    <a:p>
                      <a:pPr algn="l" defTabSz="457206">
                        <a:defRPr sz="1800">
                          <a:solidFill>
                            <a:srgbClr val="000000"/>
                          </a:solidFill>
                        </a:defRPr>
                      </a:pPr>
                      <a:r>
                        <a:rPr sz="1300">
                          <a:solidFill>
                            <a:srgbClr val="0F2303"/>
                          </a:solidFill>
                        </a:rPr>
                        <a:t>Bölüm Başkanlığı</a:t>
                      </a:r>
                    </a:p>
                  </a:txBody>
                  <a:tcPr marL="9213" marR="9213" marT="9213" marB="9213" anchor="ctr" horzOverflow="overflow">
                    <a:solidFill>
                      <a:srgbClr val="F2E7E6"/>
                    </a:solidFill>
                  </a:tcPr>
                </a:tc>
                <a:tc>
                  <a:txBody>
                    <a:bodyPr/>
                    <a:lstStyle/>
                    <a:p>
                      <a:pPr defTabSz="457206">
                        <a:defRPr sz="1800">
                          <a:solidFill>
                            <a:srgbClr val="000000"/>
                          </a:solidFill>
                        </a:defRPr>
                      </a:pPr>
                      <a:r>
                        <a:rPr sz="1300">
                          <a:solidFill>
                            <a:srgbClr val="0F2303"/>
                          </a:solidFill>
                        </a:rPr>
                        <a:t>Program danışma kurulu toplantıları planlandı ve program çerçevesinde her danışma kurulu üyemiz ve BK’nın bulunduğu toplantılar düzenlenmektedir.</a:t>
                      </a:r>
                    </a:p>
                  </a:txBody>
                  <a:tcPr marL="9213" marR="9213" marT="9213" marB="9213" anchor="ctr" horzOverflow="overflow">
                    <a:solidFill>
                      <a:srgbClr val="F2E7E6"/>
                    </a:solidFill>
                  </a:tcPr>
                </a:tc>
                <a:tc>
                  <a:txBody>
                    <a:bodyPr/>
                    <a:lstStyle/>
                    <a:p>
                      <a:pPr algn="l" defTabSz="457206">
                        <a:defRPr sz="1800">
                          <a:solidFill>
                            <a:srgbClr val="000000"/>
                          </a:solidFill>
                        </a:defRPr>
                      </a:pPr>
                      <a:r>
                        <a:rPr sz="1300">
                          <a:solidFill>
                            <a:srgbClr val="0F2303"/>
                          </a:solidFill>
                        </a:rPr>
                        <a:t>Devam ediyor.</a:t>
                      </a:r>
                    </a:p>
                  </a:txBody>
                  <a:tcPr marL="9213" marR="9213" marT="9213" marB="9213" anchor="ctr" horzOverflow="overflow">
                    <a:solidFill>
                      <a:srgbClr val="F2E7E6"/>
                    </a:solidFill>
                  </a:tcPr>
                </a:tc>
                <a:extLst>
                  <a:ext uri="{0D108BD9-81ED-4DB2-BD59-A6C34878D82A}">
                    <a16:rowId xmlns:a16="http://schemas.microsoft.com/office/drawing/2014/main" val="10001"/>
                  </a:ext>
                </a:extLst>
              </a:tr>
              <a:tr h="528528">
                <a:tc>
                  <a:txBody>
                    <a:bodyPr/>
                    <a:lstStyle/>
                    <a:p>
                      <a:pPr algn="l" defTabSz="457206">
                        <a:defRPr sz="1800">
                          <a:solidFill>
                            <a:srgbClr val="000000"/>
                          </a:solidFill>
                        </a:defRPr>
                      </a:pPr>
                      <a:r>
                        <a:rPr sz="1300">
                          <a:solidFill>
                            <a:srgbClr val="0F2303"/>
                          </a:solidFill>
                        </a:rPr>
                        <a:t>MDBF </a:t>
                      </a:r>
                    </a:p>
                  </a:txBody>
                  <a:tcPr marL="9213" marR="9213" marT="9213" marB="9213" anchor="ctr" horzOverflow="overflow">
                    <a:solidFill>
                      <a:srgbClr val="F2E7E6"/>
                    </a:solidFill>
                  </a:tcPr>
                </a:tc>
                <a:tc>
                  <a:txBody>
                    <a:bodyPr/>
                    <a:lstStyle/>
                    <a:p>
                      <a:pPr defTabSz="457206">
                        <a:defRPr sz="1800">
                          <a:solidFill>
                            <a:srgbClr val="000000"/>
                          </a:solidFill>
                        </a:defRPr>
                      </a:pPr>
                      <a:r>
                        <a:rPr sz="1300">
                          <a:solidFill>
                            <a:srgbClr val="0F2303"/>
                          </a:solidFill>
                        </a:rPr>
                        <a:t>Oryantasyon etkinliği</a:t>
                      </a:r>
                    </a:p>
                  </a:txBody>
                  <a:tcPr marL="9213" marR="9213" marT="9213" marB="9213" anchor="ctr" horzOverflow="overflow">
                    <a:solidFill>
                      <a:srgbClr val="F2E7E6"/>
                    </a:solidFill>
                  </a:tcPr>
                </a:tc>
                <a:tc>
                  <a:txBody>
                    <a:bodyPr/>
                    <a:lstStyle/>
                    <a:p>
                      <a:pPr algn="l" defTabSz="457206">
                        <a:defRPr sz="1800">
                          <a:solidFill>
                            <a:srgbClr val="000000"/>
                          </a:solidFill>
                        </a:defRPr>
                      </a:pPr>
                      <a:r>
                        <a:rPr sz="1300">
                          <a:solidFill>
                            <a:srgbClr val="0F2303"/>
                          </a:solidFill>
                        </a:rPr>
                        <a:t>4 Ekim 2023</a:t>
                      </a:r>
                    </a:p>
                  </a:txBody>
                  <a:tcPr marL="9213" marR="9213" marT="9213" marB="9213" anchor="ctr" horzOverflow="overflow">
                    <a:solidFill>
                      <a:srgbClr val="F2E7E6"/>
                    </a:solidFill>
                  </a:tcPr>
                </a:tc>
                <a:extLst>
                  <a:ext uri="{0D108BD9-81ED-4DB2-BD59-A6C34878D82A}">
                    <a16:rowId xmlns:a16="http://schemas.microsoft.com/office/drawing/2014/main" val="10002"/>
                  </a:ext>
                </a:extLst>
              </a:tr>
              <a:tr h="664091">
                <a:tc>
                  <a:txBody>
                    <a:bodyPr/>
                    <a:lstStyle/>
                    <a:p>
                      <a:pPr algn="l" defTabSz="457206">
                        <a:defRPr sz="1800">
                          <a:solidFill>
                            <a:srgbClr val="000000"/>
                          </a:solidFill>
                        </a:defRPr>
                      </a:pPr>
                      <a:r>
                        <a:rPr sz="1300">
                          <a:solidFill>
                            <a:srgbClr val="0F2303"/>
                          </a:solidFill>
                        </a:rPr>
                        <a:t>Prof.  Gül E. Kremer  (University of Dayton, Dean of  School of Engineering),Doç. Dr. Semail ÜLGEN</a:t>
                      </a:r>
                    </a:p>
                  </a:txBody>
                  <a:tcPr marL="9213" marR="9213" marT="9213" marB="9213" anchor="ctr" horzOverflow="overflow">
                    <a:solidFill>
                      <a:srgbClr val="F2E7E6"/>
                    </a:solidFill>
                  </a:tcPr>
                </a:tc>
                <a:tc>
                  <a:txBody>
                    <a:bodyPr/>
                    <a:lstStyle/>
                    <a:p>
                      <a:pPr defTabSz="457206">
                        <a:defRPr sz="1800">
                          <a:solidFill>
                            <a:srgbClr val="000000"/>
                          </a:solidFill>
                        </a:defRPr>
                      </a:pPr>
                      <a:r>
                        <a:rPr sz="1300">
                          <a:solidFill>
                            <a:srgbClr val="0F2303"/>
                          </a:solidFill>
                        </a:rPr>
                        <a:t>ABU öğrencileri ile söyleşi</a:t>
                      </a:r>
                    </a:p>
                  </a:txBody>
                  <a:tcPr marL="9213" marR="9213" marT="9213" marB="9213" anchor="ctr" horzOverflow="overflow">
                    <a:solidFill>
                      <a:srgbClr val="F2E7E6"/>
                    </a:solidFill>
                  </a:tcPr>
                </a:tc>
                <a:tc>
                  <a:txBody>
                    <a:bodyPr/>
                    <a:lstStyle/>
                    <a:p>
                      <a:pPr algn="l" defTabSz="457206">
                        <a:defRPr sz="1800">
                          <a:solidFill>
                            <a:srgbClr val="000000"/>
                          </a:solidFill>
                        </a:defRPr>
                      </a:pPr>
                      <a:r>
                        <a:rPr sz="1300">
                          <a:solidFill>
                            <a:srgbClr val="0F2303"/>
                          </a:solidFill>
                        </a:rPr>
                        <a:t>1-4 Ekim 2023</a:t>
                      </a:r>
                    </a:p>
                  </a:txBody>
                  <a:tcPr marL="9213" marR="9213" marT="9213" marB="9213" anchor="ctr" horzOverflow="overflow">
                    <a:solidFill>
                      <a:srgbClr val="F2E7E6"/>
                    </a:solidFill>
                  </a:tcPr>
                </a:tc>
                <a:extLst>
                  <a:ext uri="{0D108BD9-81ED-4DB2-BD59-A6C34878D82A}">
                    <a16:rowId xmlns:a16="http://schemas.microsoft.com/office/drawing/2014/main" val="10003"/>
                  </a:ext>
                </a:extLst>
              </a:tr>
              <a:tr h="610606">
                <a:tc>
                  <a:txBody>
                    <a:bodyPr/>
                    <a:lstStyle/>
                    <a:p>
                      <a:pPr algn="l" defTabSz="457206">
                        <a:defRPr sz="1800">
                          <a:solidFill>
                            <a:srgbClr val="000000"/>
                          </a:solidFill>
                        </a:defRPr>
                      </a:pPr>
                      <a:r>
                        <a:rPr sz="1300">
                          <a:solidFill>
                            <a:srgbClr val="0F2303"/>
                          </a:solidFill>
                        </a:rPr>
                        <a:t>Semail ÜLGEN, Sevgi Şengül AYAN</a:t>
                      </a:r>
                    </a:p>
                  </a:txBody>
                  <a:tcPr marL="9213" marR="9213" marT="9213" marB="9213" anchor="ctr" horzOverflow="overflow">
                    <a:solidFill>
                      <a:srgbClr val="F2E7E6"/>
                    </a:solidFill>
                  </a:tcPr>
                </a:tc>
                <a:tc>
                  <a:txBody>
                    <a:bodyPr/>
                    <a:lstStyle/>
                    <a:p>
                      <a:pPr defTabSz="457206">
                        <a:defRPr sz="1800">
                          <a:solidFill>
                            <a:srgbClr val="000000"/>
                          </a:solidFill>
                        </a:defRPr>
                      </a:pPr>
                      <a:r>
                        <a:rPr sz="1300">
                          <a:solidFill>
                            <a:srgbClr val="0F2303"/>
                          </a:solidFill>
                        </a:rPr>
                        <a:t>Teknofest Havacılık,Uzay ve Teknoloji Festivali yarışma jüri üyeliği</a:t>
                      </a:r>
                    </a:p>
                  </a:txBody>
                  <a:tcPr marL="9213" marR="9213" marT="9213" marB="9213" anchor="ctr" horzOverflow="overflow">
                    <a:solidFill>
                      <a:srgbClr val="F2E7E6"/>
                    </a:solidFill>
                  </a:tcPr>
                </a:tc>
                <a:tc>
                  <a:txBody>
                    <a:bodyPr/>
                    <a:lstStyle/>
                    <a:p>
                      <a:pPr algn="l" defTabSz="457206">
                        <a:defRPr sz="1800">
                          <a:solidFill>
                            <a:srgbClr val="000000"/>
                          </a:solidFill>
                        </a:defRPr>
                      </a:pPr>
                      <a:r>
                        <a:rPr sz="1300">
                          <a:solidFill>
                            <a:srgbClr val="0F2303"/>
                          </a:solidFill>
                        </a:rPr>
                        <a:t>27 Nisan 2023</a:t>
                      </a:r>
                    </a:p>
                  </a:txBody>
                  <a:tcPr marL="9213" marR="9213" marT="9213" marB="9213" anchor="ctr" horzOverflow="overflow">
                    <a:solidFill>
                      <a:srgbClr val="F2E7E6"/>
                    </a:solidFill>
                  </a:tcPr>
                </a:tc>
                <a:extLst>
                  <a:ext uri="{0D108BD9-81ED-4DB2-BD59-A6C34878D82A}">
                    <a16:rowId xmlns:a16="http://schemas.microsoft.com/office/drawing/2014/main" val="10004"/>
                  </a:ext>
                </a:extLst>
              </a:tr>
              <a:tr h="945495">
                <a:tc>
                  <a:txBody>
                    <a:bodyPr/>
                    <a:lstStyle/>
                    <a:p>
                      <a:pPr algn="l" defTabSz="457206">
                        <a:defRPr sz="1800">
                          <a:solidFill>
                            <a:srgbClr val="000000"/>
                          </a:solidFill>
                        </a:defRPr>
                      </a:pPr>
                      <a:r>
                        <a:rPr sz="1300">
                          <a:solidFill>
                            <a:srgbClr val="0F2303"/>
                          </a:solidFill>
                        </a:rPr>
                        <a:t>Semail Ülgen</a:t>
                      </a:r>
                    </a:p>
                  </a:txBody>
                  <a:tcPr marL="9213" marR="9213" marT="9213" marB="9213" anchor="ctr" horzOverflow="overflow">
                    <a:solidFill>
                      <a:srgbClr val="F2E7E6"/>
                    </a:solidFill>
                  </a:tcPr>
                </a:tc>
                <a:tc>
                  <a:txBody>
                    <a:bodyPr/>
                    <a:lstStyle/>
                    <a:p>
                      <a:pPr defTabSz="457206">
                        <a:defRPr sz="1300">
                          <a:solidFill>
                            <a:srgbClr val="0F2303"/>
                          </a:solidFill>
                        </a:defRPr>
                      </a:pPr>
                      <a:r>
                        <a:t>Ulusal Partner Üniversite işbirliği:İstanbul Bilgi Üniversitesi</a:t>
                      </a:r>
                    </a:p>
                  </a:txBody>
                  <a:tcPr marL="9213" marR="9213" marT="9213" marB="9213" anchor="ctr" horzOverflow="overflow">
                    <a:solidFill>
                      <a:srgbClr val="F2E7E6"/>
                    </a:solidFill>
                  </a:tcPr>
                </a:tc>
                <a:tc>
                  <a:txBody>
                    <a:bodyPr/>
                    <a:lstStyle/>
                    <a:p>
                      <a:pPr algn="l" defTabSz="457206">
                        <a:defRPr sz="1800">
                          <a:solidFill>
                            <a:srgbClr val="000000"/>
                          </a:solidFill>
                        </a:defRPr>
                      </a:pPr>
                      <a:r>
                        <a:rPr sz="1300">
                          <a:solidFill>
                            <a:srgbClr val="0F2303"/>
                          </a:solidFill>
                        </a:rPr>
                        <a:t>Devam ediyor</a:t>
                      </a:r>
                    </a:p>
                  </a:txBody>
                  <a:tcPr marL="9213" marR="9213" marT="9213" marB="9213" anchor="ctr" horzOverflow="overflow">
                    <a:solidFill>
                      <a:srgbClr val="F2E7E6"/>
                    </a:solidFill>
                  </a:tcPr>
                </a:tc>
                <a:extLst>
                  <a:ext uri="{0D108BD9-81ED-4DB2-BD59-A6C34878D82A}">
                    <a16:rowId xmlns:a16="http://schemas.microsoft.com/office/drawing/2014/main" val="10005"/>
                  </a:ext>
                </a:extLst>
              </a:tr>
              <a:tr h="544103">
                <a:tc>
                  <a:txBody>
                    <a:bodyPr/>
                    <a:lstStyle/>
                    <a:p>
                      <a:pPr algn="l" defTabSz="457206">
                        <a:defRPr sz="1800">
                          <a:solidFill>
                            <a:srgbClr val="000000"/>
                          </a:solidFill>
                        </a:defRPr>
                      </a:pPr>
                      <a:r>
                        <a:rPr sz="1300">
                          <a:solidFill>
                            <a:srgbClr val="0F2303"/>
                          </a:solidFill>
                        </a:rPr>
                        <a:t>Sevgi Şengül AYAN</a:t>
                      </a:r>
                    </a:p>
                  </a:txBody>
                  <a:tcPr marL="9213" marR="9213" marT="9213" marB="9213" anchor="ctr" horzOverflow="overflow">
                    <a:solidFill>
                      <a:srgbClr val="F2E7E6"/>
                    </a:solidFill>
                  </a:tcPr>
                </a:tc>
                <a:tc>
                  <a:txBody>
                    <a:bodyPr/>
                    <a:lstStyle/>
                    <a:p>
                      <a:pPr defTabSz="457206">
                        <a:defRPr sz="1800">
                          <a:solidFill>
                            <a:srgbClr val="000000"/>
                          </a:solidFill>
                        </a:defRPr>
                      </a:pPr>
                      <a:r>
                        <a:rPr sz="1300">
                          <a:solidFill>
                            <a:srgbClr val="0F2303"/>
                          </a:solidFill>
                        </a:rPr>
                        <a:t>Limitless Makers 3.0 etkinliği Sinir Bilim konulu seminer</a:t>
                      </a:r>
                    </a:p>
                  </a:txBody>
                  <a:tcPr marL="9213" marR="9213" marT="9213" marB="9213" anchor="ctr" horzOverflow="overflow">
                    <a:solidFill>
                      <a:srgbClr val="F2E7E6"/>
                    </a:solidFill>
                  </a:tcPr>
                </a:tc>
                <a:tc>
                  <a:txBody>
                    <a:bodyPr/>
                    <a:lstStyle/>
                    <a:p>
                      <a:pPr algn="l" defTabSz="457206">
                        <a:defRPr sz="1800">
                          <a:solidFill>
                            <a:srgbClr val="000000"/>
                          </a:solidFill>
                        </a:defRPr>
                      </a:pPr>
                      <a:r>
                        <a:rPr sz="1300">
                          <a:solidFill>
                            <a:srgbClr val="0F2303"/>
                          </a:solidFill>
                        </a:rPr>
                        <a:t>22.08.2023</a:t>
                      </a:r>
                    </a:p>
                  </a:txBody>
                  <a:tcPr marL="9213" marR="9213" marT="9213" marB="9213" anchor="ctr" horzOverflow="overflow">
                    <a:solidFill>
                      <a:srgbClr val="F2E7E6"/>
                    </a:solidFill>
                  </a:tcPr>
                </a:tc>
                <a:extLst>
                  <a:ext uri="{0D108BD9-81ED-4DB2-BD59-A6C34878D82A}">
                    <a16:rowId xmlns:a16="http://schemas.microsoft.com/office/drawing/2014/main" val="10006"/>
                  </a:ext>
                </a:extLst>
              </a:tr>
              <a:tr h="701816">
                <a:tc>
                  <a:txBody>
                    <a:bodyPr/>
                    <a:lstStyle/>
                    <a:p>
                      <a:pPr algn="l" defTabSz="457206">
                        <a:defRPr sz="1800">
                          <a:solidFill>
                            <a:srgbClr val="000000"/>
                          </a:solidFill>
                        </a:defRPr>
                      </a:pPr>
                      <a:r>
                        <a:rPr sz="1300">
                          <a:solidFill>
                            <a:srgbClr val="0F2303"/>
                          </a:solidFill>
                        </a:rPr>
                        <a:t>Kamer Özgün</a:t>
                      </a:r>
                    </a:p>
                  </a:txBody>
                  <a:tcPr marL="9213" marR="9213" marT="9213" marB="9213" anchor="ctr" horzOverflow="overflow">
                    <a:solidFill>
                      <a:srgbClr val="F2E7E6"/>
                    </a:solidFill>
                  </a:tcPr>
                </a:tc>
                <a:tc>
                  <a:txBody>
                    <a:bodyPr/>
                    <a:lstStyle/>
                    <a:p>
                      <a:pPr defTabSz="457206">
                        <a:defRPr sz="1800">
                          <a:solidFill>
                            <a:srgbClr val="000000"/>
                          </a:solidFill>
                        </a:defRPr>
                      </a:pPr>
                      <a:r>
                        <a:rPr sz="1300">
                          <a:solidFill>
                            <a:srgbClr val="0F2303"/>
                          </a:solidFill>
                        </a:rPr>
                        <a:t>AGT firması teknik gezi</a:t>
                      </a:r>
                    </a:p>
                  </a:txBody>
                  <a:tcPr marL="9213" marR="9213" marT="9213" marB="9213" anchor="ctr" horzOverflow="overflow">
                    <a:solidFill>
                      <a:srgbClr val="F2E7E6"/>
                    </a:solidFill>
                  </a:tcPr>
                </a:tc>
                <a:tc>
                  <a:txBody>
                    <a:bodyPr/>
                    <a:lstStyle/>
                    <a:p>
                      <a:pPr algn="l" defTabSz="457206">
                        <a:defRPr sz="1800">
                          <a:solidFill>
                            <a:srgbClr val="000000"/>
                          </a:solidFill>
                        </a:defRPr>
                      </a:pPr>
                      <a:r>
                        <a:rPr sz="1300">
                          <a:solidFill>
                            <a:srgbClr val="0F2303"/>
                          </a:solidFill>
                        </a:rPr>
                        <a:t>19.05.2023</a:t>
                      </a:r>
                    </a:p>
                  </a:txBody>
                  <a:tcPr marL="9213" marR="9213" marT="9213" marB="9213" anchor="ctr" horzOverflow="overflow">
                    <a:solidFill>
                      <a:srgbClr val="F2E7E6"/>
                    </a:solidFill>
                  </a:tcPr>
                </a:tc>
                <a:extLst>
                  <a:ext uri="{0D108BD9-81ED-4DB2-BD59-A6C34878D82A}">
                    <a16:rowId xmlns:a16="http://schemas.microsoft.com/office/drawing/2014/main" val="10007"/>
                  </a:ext>
                </a:extLst>
              </a:tr>
            </a:tbl>
          </a:graphicData>
        </a:graphic>
      </p:graphicFrame>
    </p:spTree>
  </p:cSld>
  <p:clrMapOvr>
    <a:masterClrMapping/>
  </p:clrMapOvr>
  <p:transition spd="med"/>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3" name="Metin kutusu 1352"/>
          <p:cNvSpPr/>
          <p:nvPr/>
        </p:nvSpPr>
        <p:spPr>
          <a:xfrm>
            <a:off x="2489200" y="29232225"/>
            <a:ext cx="196850" cy="115888"/>
          </a:xfrm>
          <a:prstGeom prst="rect">
            <a:avLst/>
          </a:prstGeom>
          <a:solidFill>
            <a:srgbClr val="00B050"/>
          </a:solidFill>
          <a:ln w="12700">
            <a:solidFill>
              <a:srgbClr val="8AD0D5"/>
            </a:solidFill>
          </a:ln>
        </p:spPr>
        <p:txBody>
          <a:bodyPr lIns="45719" rIns="45719"/>
          <a:lstStyle/>
          <a:p>
            <a:pPr>
              <a:defRPr sz="1100"/>
            </a:pPr>
            <a:endParaRPr/>
          </a:p>
        </p:txBody>
      </p:sp>
      <p:sp>
        <p:nvSpPr>
          <p:cNvPr id="494" name="Metin kutusu 1353"/>
          <p:cNvSpPr/>
          <p:nvPr/>
        </p:nvSpPr>
        <p:spPr>
          <a:xfrm>
            <a:off x="2484438" y="29394150"/>
            <a:ext cx="196851" cy="123825"/>
          </a:xfrm>
          <a:prstGeom prst="rect">
            <a:avLst/>
          </a:prstGeom>
          <a:solidFill>
            <a:srgbClr val="FFFFFF"/>
          </a:solidFill>
          <a:ln w="12700">
            <a:solidFill>
              <a:srgbClr val="8AD0D5"/>
            </a:solidFill>
          </a:ln>
        </p:spPr>
        <p:txBody>
          <a:bodyPr lIns="45719" rIns="45719"/>
          <a:lstStyle/>
          <a:p>
            <a:pPr>
              <a:defRPr sz="1100"/>
            </a:pPr>
            <a:endParaRPr/>
          </a:p>
        </p:txBody>
      </p:sp>
      <p:sp>
        <p:nvSpPr>
          <p:cNvPr id="495" name="Metin kutusu 1354"/>
          <p:cNvSpPr/>
          <p:nvPr/>
        </p:nvSpPr>
        <p:spPr>
          <a:xfrm>
            <a:off x="2484438" y="29556075"/>
            <a:ext cx="196851" cy="123825"/>
          </a:xfrm>
          <a:prstGeom prst="rect">
            <a:avLst/>
          </a:prstGeom>
          <a:solidFill>
            <a:srgbClr val="FFFFFF"/>
          </a:solidFill>
          <a:ln w="12700">
            <a:solidFill>
              <a:srgbClr val="8AD0D5"/>
            </a:solidFill>
          </a:ln>
        </p:spPr>
        <p:txBody>
          <a:bodyPr lIns="45719" rIns="45719"/>
          <a:lstStyle/>
          <a:p>
            <a:pPr>
              <a:defRPr sz="1100"/>
            </a:pPr>
            <a:endParaRPr/>
          </a:p>
        </p:txBody>
      </p:sp>
      <p:sp>
        <p:nvSpPr>
          <p:cNvPr id="496" name="Metin kutusu 1355"/>
          <p:cNvSpPr/>
          <p:nvPr/>
        </p:nvSpPr>
        <p:spPr>
          <a:xfrm>
            <a:off x="3887787" y="29222700"/>
            <a:ext cx="196851" cy="123825"/>
          </a:xfrm>
          <a:prstGeom prst="rect">
            <a:avLst/>
          </a:prstGeom>
          <a:solidFill>
            <a:srgbClr val="FFFFFF"/>
          </a:solidFill>
          <a:ln w="12700">
            <a:solidFill>
              <a:srgbClr val="8AD0D5"/>
            </a:solidFill>
          </a:ln>
        </p:spPr>
        <p:txBody>
          <a:bodyPr lIns="45719" rIns="45719"/>
          <a:lstStyle/>
          <a:p>
            <a:pPr>
              <a:defRPr sz="1100"/>
            </a:pPr>
            <a:endParaRPr/>
          </a:p>
        </p:txBody>
      </p:sp>
      <p:sp>
        <p:nvSpPr>
          <p:cNvPr id="497" name="Metin kutusu 1356"/>
          <p:cNvSpPr/>
          <p:nvPr/>
        </p:nvSpPr>
        <p:spPr>
          <a:xfrm>
            <a:off x="3887787" y="29384625"/>
            <a:ext cx="196851" cy="115888"/>
          </a:xfrm>
          <a:prstGeom prst="rect">
            <a:avLst/>
          </a:prstGeom>
          <a:solidFill>
            <a:srgbClr val="FFFFFF"/>
          </a:solidFill>
          <a:ln w="12700">
            <a:solidFill>
              <a:srgbClr val="8AD0D5"/>
            </a:solidFill>
          </a:ln>
        </p:spPr>
        <p:txBody>
          <a:bodyPr lIns="45719" rIns="45719"/>
          <a:lstStyle/>
          <a:p>
            <a:pPr>
              <a:defRPr sz="1100"/>
            </a:pPr>
            <a:endParaRPr/>
          </a:p>
        </p:txBody>
      </p:sp>
      <p:sp>
        <p:nvSpPr>
          <p:cNvPr id="498" name="Metin kutusu 1357"/>
          <p:cNvSpPr/>
          <p:nvPr/>
        </p:nvSpPr>
        <p:spPr>
          <a:xfrm>
            <a:off x="3887787" y="29222700"/>
            <a:ext cx="196851" cy="123825"/>
          </a:xfrm>
          <a:prstGeom prst="rect">
            <a:avLst/>
          </a:prstGeom>
          <a:solidFill>
            <a:srgbClr val="FFFFFF"/>
          </a:solidFill>
          <a:ln w="12700">
            <a:solidFill>
              <a:srgbClr val="8AD0D5"/>
            </a:solidFill>
          </a:ln>
        </p:spPr>
        <p:txBody>
          <a:bodyPr lIns="45719" rIns="45719"/>
          <a:lstStyle/>
          <a:p>
            <a:pPr>
              <a:defRPr sz="1100"/>
            </a:pPr>
            <a:endParaRPr/>
          </a:p>
        </p:txBody>
      </p:sp>
      <p:sp>
        <p:nvSpPr>
          <p:cNvPr id="499" name="Metin kutusu 1358"/>
          <p:cNvSpPr/>
          <p:nvPr/>
        </p:nvSpPr>
        <p:spPr>
          <a:xfrm>
            <a:off x="3887787" y="29384625"/>
            <a:ext cx="196851" cy="115888"/>
          </a:xfrm>
          <a:prstGeom prst="rect">
            <a:avLst/>
          </a:prstGeom>
          <a:solidFill>
            <a:srgbClr val="FFFFFF"/>
          </a:solidFill>
          <a:ln w="12700">
            <a:solidFill>
              <a:srgbClr val="8AD0D5"/>
            </a:solidFill>
          </a:ln>
        </p:spPr>
        <p:txBody>
          <a:bodyPr lIns="45719" rIns="45719"/>
          <a:lstStyle/>
          <a:p>
            <a:pPr>
              <a:defRPr sz="1100"/>
            </a:pPr>
            <a:endParaRPr/>
          </a:p>
        </p:txBody>
      </p:sp>
      <p:sp>
        <p:nvSpPr>
          <p:cNvPr id="500" name="Metin kutusu 1359"/>
          <p:cNvSpPr/>
          <p:nvPr/>
        </p:nvSpPr>
        <p:spPr>
          <a:xfrm>
            <a:off x="3887787" y="29579887"/>
            <a:ext cx="196851" cy="117476"/>
          </a:xfrm>
          <a:prstGeom prst="rect">
            <a:avLst/>
          </a:prstGeom>
          <a:solidFill>
            <a:srgbClr val="FFFFFF"/>
          </a:solidFill>
          <a:ln w="12700">
            <a:solidFill>
              <a:srgbClr val="8AD0D5"/>
            </a:solidFill>
          </a:ln>
        </p:spPr>
        <p:txBody>
          <a:bodyPr lIns="45719" rIns="45719"/>
          <a:lstStyle/>
          <a:p>
            <a:pPr>
              <a:defRPr sz="1100"/>
            </a:pPr>
            <a:endParaRPr/>
          </a:p>
        </p:txBody>
      </p:sp>
      <p:sp>
        <p:nvSpPr>
          <p:cNvPr id="501" name="Metin kutusu 1360"/>
          <p:cNvSpPr/>
          <p:nvPr/>
        </p:nvSpPr>
        <p:spPr>
          <a:xfrm>
            <a:off x="2489200" y="29232225"/>
            <a:ext cx="196850" cy="115888"/>
          </a:xfrm>
          <a:prstGeom prst="rect">
            <a:avLst/>
          </a:prstGeom>
          <a:solidFill>
            <a:srgbClr val="FFFFFF"/>
          </a:solidFill>
          <a:ln w="12700">
            <a:solidFill>
              <a:srgbClr val="8AD0D5"/>
            </a:solidFill>
          </a:ln>
        </p:spPr>
        <p:txBody>
          <a:bodyPr lIns="45719" rIns="45719"/>
          <a:lstStyle/>
          <a:p>
            <a:pPr>
              <a:defRPr sz="1100"/>
            </a:pPr>
            <a:endParaRPr/>
          </a:p>
        </p:txBody>
      </p:sp>
      <p:sp>
        <p:nvSpPr>
          <p:cNvPr id="502" name="Metin kutusu 1361"/>
          <p:cNvSpPr/>
          <p:nvPr/>
        </p:nvSpPr>
        <p:spPr>
          <a:xfrm>
            <a:off x="2484438" y="29556075"/>
            <a:ext cx="196851" cy="123825"/>
          </a:xfrm>
          <a:prstGeom prst="rect">
            <a:avLst/>
          </a:prstGeom>
          <a:solidFill>
            <a:srgbClr val="FFFFFF"/>
          </a:solidFill>
          <a:ln w="12700">
            <a:solidFill>
              <a:srgbClr val="8AD0D5"/>
            </a:solidFill>
          </a:ln>
        </p:spPr>
        <p:txBody>
          <a:bodyPr lIns="45719" rIns="45719"/>
          <a:lstStyle/>
          <a:p>
            <a:pPr>
              <a:defRPr sz="1100"/>
            </a:pPr>
            <a:endParaRPr/>
          </a:p>
        </p:txBody>
      </p:sp>
      <p:sp>
        <p:nvSpPr>
          <p:cNvPr id="503" name="Metin kutusu 1362"/>
          <p:cNvSpPr/>
          <p:nvPr/>
        </p:nvSpPr>
        <p:spPr>
          <a:xfrm>
            <a:off x="3887787" y="29222700"/>
            <a:ext cx="196851" cy="123825"/>
          </a:xfrm>
          <a:prstGeom prst="rect">
            <a:avLst/>
          </a:prstGeom>
          <a:solidFill>
            <a:srgbClr val="FFFFFF"/>
          </a:solidFill>
          <a:ln w="12700">
            <a:solidFill>
              <a:srgbClr val="8AD0D5"/>
            </a:solidFill>
          </a:ln>
        </p:spPr>
        <p:txBody>
          <a:bodyPr lIns="45719" rIns="45719"/>
          <a:lstStyle/>
          <a:p>
            <a:pPr>
              <a:defRPr sz="1100"/>
            </a:pPr>
            <a:endParaRPr/>
          </a:p>
        </p:txBody>
      </p:sp>
      <p:sp>
        <p:nvSpPr>
          <p:cNvPr id="504" name="Metin kutusu 1363"/>
          <p:cNvSpPr/>
          <p:nvPr/>
        </p:nvSpPr>
        <p:spPr>
          <a:xfrm>
            <a:off x="3887787" y="29384625"/>
            <a:ext cx="196851" cy="115888"/>
          </a:xfrm>
          <a:prstGeom prst="rect">
            <a:avLst/>
          </a:prstGeom>
          <a:solidFill>
            <a:srgbClr val="FFFFFF"/>
          </a:solidFill>
          <a:ln w="12700">
            <a:solidFill>
              <a:srgbClr val="8AD0D5"/>
            </a:solidFill>
          </a:ln>
        </p:spPr>
        <p:txBody>
          <a:bodyPr lIns="45719" rIns="45719"/>
          <a:lstStyle/>
          <a:p>
            <a:pPr>
              <a:defRPr sz="1100"/>
            </a:pPr>
            <a:endParaRPr/>
          </a:p>
        </p:txBody>
      </p:sp>
      <p:sp>
        <p:nvSpPr>
          <p:cNvPr id="505" name="Metin kutusu 1364"/>
          <p:cNvSpPr/>
          <p:nvPr/>
        </p:nvSpPr>
        <p:spPr>
          <a:xfrm>
            <a:off x="2489200" y="29224287"/>
            <a:ext cx="196850" cy="115888"/>
          </a:xfrm>
          <a:prstGeom prst="rect">
            <a:avLst/>
          </a:prstGeom>
          <a:solidFill>
            <a:srgbClr val="00B050"/>
          </a:solidFill>
          <a:ln w="12700">
            <a:solidFill>
              <a:srgbClr val="8AD0D5"/>
            </a:solidFill>
          </a:ln>
        </p:spPr>
        <p:txBody>
          <a:bodyPr lIns="45719" rIns="45719"/>
          <a:lstStyle/>
          <a:p>
            <a:pPr>
              <a:defRPr sz="1100"/>
            </a:pPr>
            <a:endParaRPr/>
          </a:p>
        </p:txBody>
      </p:sp>
      <p:sp>
        <p:nvSpPr>
          <p:cNvPr id="506" name="Metin kutusu 1365"/>
          <p:cNvSpPr/>
          <p:nvPr/>
        </p:nvSpPr>
        <p:spPr>
          <a:xfrm>
            <a:off x="2484438" y="29378275"/>
            <a:ext cx="196851" cy="141288"/>
          </a:xfrm>
          <a:prstGeom prst="rect">
            <a:avLst/>
          </a:prstGeom>
          <a:solidFill>
            <a:srgbClr val="FFFFFF"/>
          </a:solidFill>
          <a:ln w="12700">
            <a:solidFill>
              <a:srgbClr val="8AD0D5"/>
            </a:solidFill>
          </a:ln>
        </p:spPr>
        <p:txBody>
          <a:bodyPr lIns="45719" rIns="45719"/>
          <a:lstStyle/>
          <a:p>
            <a:pPr>
              <a:defRPr sz="1100"/>
            </a:pPr>
            <a:endParaRPr/>
          </a:p>
        </p:txBody>
      </p:sp>
      <p:sp>
        <p:nvSpPr>
          <p:cNvPr id="507" name="Metin kutusu 1367"/>
          <p:cNvSpPr/>
          <p:nvPr/>
        </p:nvSpPr>
        <p:spPr>
          <a:xfrm>
            <a:off x="3887787" y="29222700"/>
            <a:ext cx="196851" cy="115888"/>
          </a:xfrm>
          <a:prstGeom prst="rect">
            <a:avLst/>
          </a:prstGeom>
          <a:solidFill>
            <a:srgbClr val="FFFFFF"/>
          </a:solidFill>
          <a:ln w="12700">
            <a:solidFill>
              <a:srgbClr val="8AD0D5"/>
            </a:solidFill>
          </a:ln>
        </p:spPr>
        <p:txBody>
          <a:bodyPr lIns="45719" rIns="45719"/>
          <a:lstStyle/>
          <a:p>
            <a:pPr>
              <a:defRPr sz="1100"/>
            </a:pPr>
            <a:endParaRPr/>
          </a:p>
        </p:txBody>
      </p:sp>
      <p:sp>
        <p:nvSpPr>
          <p:cNvPr id="508" name="Metin kutusu 1368"/>
          <p:cNvSpPr/>
          <p:nvPr/>
        </p:nvSpPr>
        <p:spPr>
          <a:xfrm>
            <a:off x="3887787" y="29376687"/>
            <a:ext cx="196851" cy="115888"/>
          </a:xfrm>
          <a:prstGeom prst="rect">
            <a:avLst/>
          </a:prstGeom>
          <a:solidFill>
            <a:srgbClr val="FFFFFF"/>
          </a:solidFill>
          <a:ln w="12700">
            <a:solidFill>
              <a:srgbClr val="8AD0D5"/>
            </a:solidFill>
          </a:ln>
        </p:spPr>
        <p:txBody>
          <a:bodyPr lIns="45719" rIns="45719"/>
          <a:lstStyle/>
          <a:p>
            <a:pPr>
              <a:defRPr sz="1100"/>
            </a:pPr>
            <a:endParaRPr/>
          </a:p>
        </p:txBody>
      </p:sp>
      <p:sp>
        <p:nvSpPr>
          <p:cNvPr id="509" name="Metin kutusu 1369"/>
          <p:cNvSpPr/>
          <p:nvPr/>
        </p:nvSpPr>
        <p:spPr>
          <a:xfrm>
            <a:off x="3887787" y="29222700"/>
            <a:ext cx="196851" cy="115888"/>
          </a:xfrm>
          <a:prstGeom prst="rect">
            <a:avLst/>
          </a:prstGeom>
          <a:solidFill>
            <a:srgbClr val="FF0000"/>
          </a:solidFill>
          <a:ln w="12700">
            <a:solidFill>
              <a:srgbClr val="8AD0D5"/>
            </a:solidFill>
          </a:ln>
        </p:spPr>
        <p:txBody>
          <a:bodyPr lIns="45719" rIns="45719"/>
          <a:lstStyle/>
          <a:p>
            <a:pPr>
              <a:defRPr sz="1100"/>
            </a:pPr>
            <a:endParaRPr/>
          </a:p>
        </p:txBody>
      </p:sp>
      <p:sp>
        <p:nvSpPr>
          <p:cNvPr id="510" name="Metin kutusu 1370"/>
          <p:cNvSpPr/>
          <p:nvPr/>
        </p:nvSpPr>
        <p:spPr>
          <a:xfrm>
            <a:off x="3887787" y="29376687"/>
            <a:ext cx="196851" cy="115888"/>
          </a:xfrm>
          <a:prstGeom prst="rect">
            <a:avLst/>
          </a:prstGeom>
          <a:solidFill>
            <a:srgbClr val="FFFFFF"/>
          </a:solidFill>
          <a:ln w="12700">
            <a:solidFill>
              <a:srgbClr val="8AD0D5"/>
            </a:solidFill>
          </a:ln>
        </p:spPr>
        <p:txBody>
          <a:bodyPr lIns="45719" rIns="45719"/>
          <a:lstStyle/>
          <a:p>
            <a:pPr>
              <a:defRPr sz="1100"/>
            </a:pPr>
            <a:endParaRPr/>
          </a:p>
        </p:txBody>
      </p:sp>
      <p:sp>
        <p:nvSpPr>
          <p:cNvPr id="511" name="Metin kutusu 1371"/>
          <p:cNvSpPr/>
          <p:nvPr/>
        </p:nvSpPr>
        <p:spPr>
          <a:xfrm>
            <a:off x="3887787" y="29579887"/>
            <a:ext cx="196851" cy="117476"/>
          </a:xfrm>
          <a:prstGeom prst="rect">
            <a:avLst/>
          </a:prstGeom>
          <a:solidFill>
            <a:srgbClr val="00B050"/>
          </a:solidFill>
          <a:ln w="12700">
            <a:solidFill>
              <a:srgbClr val="8AD0D5"/>
            </a:solidFill>
          </a:ln>
        </p:spPr>
        <p:txBody>
          <a:bodyPr lIns="45719" rIns="45719"/>
          <a:lstStyle/>
          <a:p>
            <a:pPr>
              <a:defRPr sz="1100"/>
            </a:pPr>
            <a:endParaRPr/>
          </a:p>
        </p:txBody>
      </p:sp>
      <p:sp>
        <p:nvSpPr>
          <p:cNvPr id="512" name="Metin kutusu 1372"/>
          <p:cNvSpPr/>
          <p:nvPr/>
        </p:nvSpPr>
        <p:spPr>
          <a:xfrm>
            <a:off x="3887787" y="29579887"/>
            <a:ext cx="196851" cy="117476"/>
          </a:xfrm>
          <a:prstGeom prst="rect">
            <a:avLst/>
          </a:prstGeom>
          <a:solidFill>
            <a:srgbClr val="FFFFFF"/>
          </a:solidFill>
          <a:ln w="12700">
            <a:solidFill>
              <a:srgbClr val="8AD0D5"/>
            </a:solidFill>
          </a:ln>
        </p:spPr>
        <p:txBody>
          <a:bodyPr lIns="45719" rIns="45719"/>
          <a:lstStyle/>
          <a:p>
            <a:pPr>
              <a:defRPr sz="1100"/>
            </a:pPr>
            <a:endParaRPr/>
          </a:p>
        </p:txBody>
      </p:sp>
      <p:sp>
        <p:nvSpPr>
          <p:cNvPr id="513" name="Metin kutusu 1373"/>
          <p:cNvSpPr/>
          <p:nvPr/>
        </p:nvSpPr>
        <p:spPr>
          <a:xfrm>
            <a:off x="2489200" y="29232225"/>
            <a:ext cx="196850" cy="115888"/>
          </a:xfrm>
          <a:prstGeom prst="rect">
            <a:avLst/>
          </a:prstGeom>
          <a:solidFill>
            <a:srgbClr val="FFFFFF"/>
          </a:solidFill>
          <a:ln w="12700">
            <a:solidFill>
              <a:srgbClr val="8AD0D5"/>
            </a:solidFill>
          </a:ln>
        </p:spPr>
        <p:txBody>
          <a:bodyPr lIns="45719" rIns="45719"/>
          <a:lstStyle/>
          <a:p>
            <a:pPr>
              <a:defRPr sz="1100"/>
            </a:pPr>
            <a:endParaRPr/>
          </a:p>
        </p:txBody>
      </p:sp>
      <p:sp>
        <p:nvSpPr>
          <p:cNvPr id="514" name="Metin kutusu 1374"/>
          <p:cNvSpPr/>
          <p:nvPr/>
        </p:nvSpPr>
        <p:spPr>
          <a:xfrm>
            <a:off x="2484438" y="29400500"/>
            <a:ext cx="196851" cy="117475"/>
          </a:xfrm>
          <a:prstGeom prst="rect">
            <a:avLst/>
          </a:prstGeom>
          <a:solidFill>
            <a:srgbClr val="FFFFFF"/>
          </a:solidFill>
          <a:ln w="12700">
            <a:solidFill>
              <a:srgbClr val="8AD0D5"/>
            </a:solidFill>
          </a:ln>
        </p:spPr>
        <p:txBody>
          <a:bodyPr lIns="45719" rIns="45719"/>
          <a:lstStyle/>
          <a:p>
            <a:pPr>
              <a:defRPr sz="1100"/>
            </a:pPr>
            <a:endParaRPr/>
          </a:p>
        </p:txBody>
      </p:sp>
      <p:sp>
        <p:nvSpPr>
          <p:cNvPr id="515" name="Metin kutusu 1375"/>
          <p:cNvSpPr/>
          <p:nvPr/>
        </p:nvSpPr>
        <p:spPr>
          <a:xfrm>
            <a:off x="2484438" y="29556075"/>
            <a:ext cx="196851" cy="123825"/>
          </a:xfrm>
          <a:prstGeom prst="rect">
            <a:avLst/>
          </a:prstGeom>
          <a:solidFill>
            <a:srgbClr val="FF0000"/>
          </a:solidFill>
          <a:ln w="12700">
            <a:solidFill>
              <a:srgbClr val="8AD0D5"/>
            </a:solidFill>
          </a:ln>
        </p:spPr>
        <p:txBody>
          <a:bodyPr lIns="45719" rIns="45719"/>
          <a:lstStyle/>
          <a:p>
            <a:pPr>
              <a:defRPr sz="1100"/>
            </a:pPr>
            <a:endParaRPr/>
          </a:p>
        </p:txBody>
      </p:sp>
      <p:sp>
        <p:nvSpPr>
          <p:cNvPr id="516" name="Metin kutusu 1376"/>
          <p:cNvSpPr/>
          <p:nvPr/>
        </p:nvSpPr>
        <p:spPr>
          <a:xfrm>
            <a:off x="3887787" y="29222700"/>
            <a:ext cx="196851" cy="123825"/>
          </a:xfrm>
          <a:prstGeom prst="rect">
            <a:avLst/>
          </a:prstGeom>
          <a:solidFill>
            <a:srgbClr val="FFFFFF"/>
          </a:solidFill>
          <a:ln w="12700">
            <a:solidFill>
              <a:srgbClr val="8AD0D5"/>
            </a:solidFill>
          </a:ln>
        </p:spPr>
        <p:txBody>
          <a:bodyPr lIns="45719" rIns="45719"/>
          <a:lstStyle/>
          <a:p>
            <a:pPr>
              <a:defRPr sz="1100"/>
            </a:pPr>
            <a:endParaRPr/>
          </a:p>
        </p:txBody>
      </p:sp>
      <p:sp>
        <p:nvSpPr>
          <p:cNvPr id="517" name="Metin kutusu 1377"/>
          <p:cNvSpPr/>
          <p:nvPr/>
        </p:nvSpPr>
        <p:spPr>
          <a:xfrm>
            <a:off x="3887787" y="29384625"/>
            <a:ext cx="196851" cy="115888"/>
          </a:xfrm>
          <a:prstGeom prst="rect">
            <a:avLst/>
          </a:prstGeom>
          <a:solidFill>
            <a:srgbClr val="FFFFFF"/>
          </a:solidFill>
          <a:ln w="12700">
            <a:solidFill>
              <a:srgbClr val="8AD0D5"/>
            </a:solidFill>
          </a:ln>
        </p:spPr>
        <p:txBody>
          <a:bodyPr lIns="45719" rIns="45719"/>
          <a:lstStyle/>
          <a:p>
            <a:pPr>
              <a:defRPr sz="1100"/>
            </a:pPr>
            <a:endParaRPr/>
          </a:p>
        </p:txBody>
      </p:sp>
      <p:sp>
        <p:nvSpPr>
          <p:cNvPr id="518" name="Metin kutusu 1378"/>
          <p:cNvSpPr/>
          <p:nvPr/>
        </p:nvSpPr>
        <p:spPr>
          <a:xfrm>
            <a:off x="3887787" y="29587825"/>
            <a:ext cx="196851" cy="115888"/>
          </a:xfrm>
          <a:prstGeom prst="rect">
            <a:avLst/>
          </a:prstGeom>
          <a:solidFill>
            <a:srgbClr val="FF0000"/>
          </a:solidFill>
          <a:ln w="12700">
            <a:solidFill>
              <a:srgbClr val="8AD0D5"/>
            </a:solidFill>
          </a:ln>
        </p:spPr>
        <p:txBody>
          <a:bodyPr lIns="45719" rIns="45719"/>
          <a:lstStyle/>
          <a:p>
            <a:pPr>
              <a:defRPr sz="1100">
                <a:solidFill>
                  <a:srgbClr val="FF0000"/>
                </a:solidFill>
              </a:defRPr>
            </a:pPr>
            <a:endParaRPr/>
          </a:p>
        </p:txBody>
      </p:sp>
      <p:sp>
        <p:nvSpPr>
          <p:cNvPr id="519" name="Metin kutusu 1379"/>
          <p:cNvSpPr/>
          <p:nvPr/>
        </p:nvSpPr>
        <p:spPr>
          <a:xfrm>
            <a:off x="4859337" y="29232225"/>
            <a:ext cx="196851" cy="115888"/>
          </a:xfrm>
          <a:prstGeom prst="rect">
            <a:avLst/>
          </a:prstGeom>
          <a:solidFill>
            <a:srgbClr val="FFFFFF"/>
          </a:solidFill>
          <a:ln w="12700">
            <a:solidFill>
              <a:srgbClr val="8AD0D5"/>
            </a:solidFill>
          </a:ln>
        </p:spPr>
        <p:txBody>
          <a:bodyPr lIns="45719" rIns="45719"/>
          <a:lstStyle/>
          <a:p>
            <a:pPr>
              <a:defRPr sz="1100"/>
            </a:pPr>
            <a:endParaRPr/>
          </a:p>
        </p:txBody>
      </p:sp>
      <p:sp>
        <p:nvSpPr>
          <p:cNvPr id="520" name="Metin kutusu 1380"/>
          <p:cNvSpPr/>
          <p:nvPr/>
        </p:nvSpPr>
        <p:spPr>
          <a:xfrm>
            <a:off x="4854575" y="29400500"/>
            <a:ext cx="196850" cy="117475"/>
          </a:xfrm>
          <a:prstGeom prst="rect">
            <a:avLst/>
          </a:prstGeom>
          <a:solidFill>
            <a:srgbClr val="FFFFFF"/>
          </a:solidFill>
          <a:ln w="12700">
            <a:solidFill>
              <a:srgbClr val="8AD0D5"/>
            </a:solidFill>
          </a:ln>
        </p:spPr>
        <p:txBody>
          <a:bodyPr lIns="45719" rIns="45719"/>
          <a:lstStyle/>
          <a:p>
            <a:pPr>
              <a:defRPr sz="1100"/>
            </a:pPr>
            <a:endParaRPr/>
          </a:p>
        </p:txBody>
      </p:sp>
      <p:sp>
        <p:nvSpPr>
          <p:cNvPr id="521" name="Metin kutusu 1381"/>
          <p:cNvSpPr/>
          <p:nvPr/>
        </p:nvSpPr>
        <p:spPr>
          <a:xfrm>
            <a:off x="4854575" y="29556075"/>
            <a:ext cx="196850" cy="123825"/>
          </a:xfrm>
          <a:prstGeom prst="rect">
            <a:avLst/>
          </a:prstGeom>
          <a:solidFill>
            <a:srgbClr val="FF0000"/>
          </a:solidFill>
          <a:ln w="12700">
            <a:solidFill>
              <a:srgbClr val="8AD0D5"/>
            </a:solidFill>
          </a:ln>
        </p:spPr>
        <p:txBody>
          <a:bodyPr lIns="45719" rIns="45719"/>
          <a:lstStyle/>
          <a:p>
            <a:pPr>
              <a:defRPr sz="1100"/>
            </a:pPr>
            <a:endParaRPr/>
          </a:p>
        </p:txBody>
      </p:sp>
      <p:sp>
        <p:nvSpPr>
          <p:cNvPr id="522" name="Metin kutusu 1382"/>
          <p:cNvSpPr/>
          <p:nvPr/>
        </p:nvSpPr>
        <p:spPr>
          <a:xfrm>
            <a:off x="2489200" y="30122812"/>
            <a:ext cx="196850" cy="117476"/>
          </a:xfrm>
          <a:prstGeom prst="rect">
            <a:avLst/>
          </a:prstGeom>
          <a:solidFill>
            <a:srgbClr val="00B050"/>
          </a:solidFill>
          <a:ln w="12700">
            <a:solidFill>
              <a:srgbClr val="8AD0D5"/>
            </a:solidFill>
          </a:ln>
        </p:spPr>
        <p:txBody>
          <a:bodyPr lIns="45719" rIns="45719"/>
          <a:lstStyle/>
          <a:p>
            <a:pPr>
              <a:defRPr sz="1100"/>
            </a:pPr>
            <a:endParaRPr/>
          </a:p>
        </p:txBody>
      </p:sp>
      <p:sp>
        <p:nvSpPr>
          <p:cNvPr id="523" name="Metin kutusu 1383"/>
          <p:cNvSpPr/>
          <p:nvPr/>
        </p:nvSpPr>
        <p:spPr>
          <a:xfrm>
            <a:off x="2484438" y="30284737"/>
            <a:ext cx="196851" cy="123826"/>
          </a:xfrm>
          <a:prstGeom prst="rect">
            <a:avLst/>
          </a:prstGeom>
          <a:solidFill>
            <a:srgbClr val="FFFFFF"/>
          </a:solidFill>
          <a:ln w="12700">
            <a:solidFill>
              <a:srgbClr val="8AD0D5"/>
            </a:solidFill>
          </a:ln>
        </p:spPr>
        <p:txBody>
          <a:bodyPr lIns="45719" rIns="45719"/>
          <a:lstStyle/>
          <a:p>
            <a:pPr>
              <a:defRPr sz="1100"/>
            </a:pPr>
            <a:endParaRPr/>
          </a:p>
        </p:txBody>
      </p:sp>
      <p:sp>
        <p:nvSpPr>
          <p:cNvPr id="524" name="Metin kutusu 1384"/>
          <p:cNvSpPr/>
          <p:nvPr/>
        </p:nvSpPr>
        <p:spPr>
          <a:xfrm>
            <a:off x="2484438" y="30446662"/>
            <a:ext cx="196851" cy="123826"/>
          </a:xfrm>
          <a:prstGeom prst="rect">
            <a:avLst/>
          </a:prstGeom>
          <a:solidFill>
            <a:srgbClr val="FFFFFF"/>
          </a:solidFill>
          <a:ln w="12700">
            <a:solidFill>
              <a:srgbClr val="8AD0D5"/>
            </a:solidFill>
          </a:ln>
        </p:spPr>
        <p:txBody>
          <a:bodyPr lIns="45719" rIns="45719"/>
          <a:lstStyle/>
          <a:p>
            <a:pPr>
              <a:defRPr sz="1100"/>
            </a:pPr>
            <a:endParaRPr/>
          </a:p>
        </p:txBody>
      </p:sp>
      <p:sp>
        <p:nvSpPr>
          <p:cNvPr id="525" name="Metin kutusu 1385"/>
          <p:cNvSpPr/>
          <p:nvPr/>
        </p:nvSpPr>
        <p:spPr>
          <a:xfrm>
            <a:off x="3887787" y="30113287"/>
            <a:ext cx="196851" cy="123826"/>
          </a:xfrm>
          <a:prstGeom prst="rect">
            <a:avLst/>
          </a:prstGeom>
          <a:solidFill>
            <a:srgbClr val="FFFFFF"/>
          </a:solidFill>
          <a:ln w="12700">
            <a:solidFill>
              <a:srgbClr val="8AD0D5"/>
            </a:solidFill>
          </a:ln>
        </p:spPr>
        <p:txBody>
          <a:bodyPr lIns="45719" rIns="45719"/>
          <a:lstStyle/>
          <a:p>
            <a:pPr>
              <a:defRPr sz="1100"/>
            </a:pPr>
            <a:endParaRPr/>
          </a:p>
        </p:txBody>
      </p:sp>
      <p:sp>
        <p:nvSpPr>
          <p:cNvPr id="526" name="Metin kutusu 1386"/>
          <p:cNvSpPr/>
          <p:nvPr/>
        </p:nvSpPr>
        <p:spPr>
          <a:xfrm>
            <a:off x="3887787" y="30275212"/>
            <a:ext cx="196851" cy="117476"/>
          </a:xfrm>
          <a:prstGeom prst="rect">
            <a:avLst/>
          </a:prstGeom>
          <a:solidFill>
            <a:srgbClr val="FFFFFF"/>
          </a:solidFill>
          <a:ln w="12700">
            <a:solidFill>
              <a:srgbClr val="8AD0D5"/>
            </a:solidFill>
          </a:ln>
        </p:spPr>
        <p:txBody>
          <a:bodyPr lIns="45719" rIns="45719"/>
          <a:lstStyle/>
          <a:p>
            <a:pPr>
              <a:defRPr sz="1100"/>
            </a:pPr>
            <a:endParaRPr/>
          </a:p>
        </p:txBody>
      </p:sp>
      <p:sp>
        <p:nvSpPr>
          <p:cNvPr id="527" name="Metin kutusu 1387"/>
          <p:cNvSpPr/>
          <p:nvPr/>
        </p:nvSpPr>
        <p:spPr>
          <a:xfrm>
            <a:off x="3887787" y="30113287"/>
            <a:ext cx="196851" cy="123826"/>
          </a:xfrm>
          <a:prstGeom prst="rect">
            <a:avLst/>
          </a:prstGeom>
          <a:solidFill>
            <a:srgbClr val="FFFFFF"/>
          </a:solidFill>
          <a:ln w="12700">
            <a:solidFill>
              <a:srgbClr val="8AD0D5"/>
            </a:solidFill>
          </a:ln>
        </p:spPr>
        <p:txBody>
          <a:bodyPr lIns="45719" rIns="45719"/>
          <a:lstStyle/>
          <a:p>
            <a:pPr>
              <a:defRPr sz="1100"/>
            </a:pPr>
            <a:endParaRPr/>
          </a:p>
        </p:txBody>
      </p:sp>
      <p:sp>
        <p:nvSpPr>
          <p:cNvPr id="528" name="Metin kutusu 1388"/>
          <p:cNvSpPr/>
          <p:nvPr/>
        </p:nvSpPr>
        <p:spPr>
          <a:xfrm>
            <a:off x="3887787" y="30275212"/>
            <a:ext cx="196851" cy="117476"/>
          </a:xfrm>
          <a:prstGeom prst="rect">
            <a:avLst/>
          </a:prstGeom>
          <a:solidFill>
            <a:srgbClr val="FFFFFF"/>
          </a:solidFill>
          <a:ln w="12700">
            <a:solidFill>
              <a:srgbClr val="8AD0D5"/>
            </a:solidFill>
          </a:ln>
        </p:spPr>
        <p:txBody>
          <a:bodyPr lIns="45719" rIns="45719"/>
          <a:lstStyle/>
          <a:p>
            <a:pPr>
              <a:defRPr sz="1100"/>
            </a:pPr>
            <a:endParaRPr/>
          </a:p>
        </p:txBody>
      </p:sp>
      <p:sp>
        <p:nvSpPr>
          <p:cNvPr id="529" name="Metin kutusu 1389"/>
          <p:cNvSpPr/>
          <p:nvPr/>
        </p:nvSpPr>
        <p:spPr>
          <a:xfrm>
            <a:off x="3887787" y="30472062"/>
            <a:ext cx="196851" cy="115888"/>
          </a:xfrm>
          <a:prstGeom prst="rect">
            <a:avLst/>
          </a:prstGeom>
          <a:solidFill>
            <a:srgbClr val="FFFFFF"/>
          </a:solidFill>
          <a:ln w="12700">
            <a:solidFill>
              <a:srgbClr val="8AD0D5"/>
            </a:solidFill>
          </a:ln>
        </p:spPr>
        <p:txBody>
          <a:bodyPr lIns="45719" rIns="45719"/>
          <a:lstStyle/>
          <a:p>
            <a:pPr>
              <a:defRPr sz="1100"/>
            </a:pPr>
            <a:endParaRPr/>
          </a:p>
        </p:txBody>
      </p:sp>
      <p:sp>
        <p:nvSpPr>
          <p:cNvPr id="530" name="Metin kutusu 1390"/>
          <p:cNvSpPr/>
          <p:nvPr/>
        </p:nvSpPr>
        <p:spPr>
          <a:xfrm>
            <a:off x="2489200" y="30122812"/>
            <a:ext cx="196850" cy="117476"/>
          </a:xfrm>
          <a:prstGeom prst="rect">
            <a:avLst/>
          </a:prstGeom>
          <a:solidFill>
            <a:srgbClr val="FFFFFF"/>
          </a:solidFill>
          <a:ln w="12700">
            <a:solidFill>
              <a:srgbClr val="8AD0D5"/>
            </a:solidFill>
          </a:ln>
        </p:spPr>
        <p:txBody>
          <a:bodyPr lIns="45719" rIns="45719"/>
          <a:lstStyle/>
          <a:p>
            <a:pPr>
              <a:defRPr sz="1100"/>
            </a:pPr>
            <a:endParaRPr/>
          </a:p>
        </p:txBody>
      </p:sp>
      <p:sp>
        <p:nvSpPr>
          <p:cNvPr id="531" name="Metin kutusu 1391"/>
          <p:cNvSpPr/>
          <p:nvPr/>
        </p:nvSpPr>
        <p:spPr>
          <a:xfrm>
            <a:off x="2484438" y="30446662"/>
            <a:ext cx="196851" cy="123826"/>
          </a:xfrm>
          <a:prstGeom prst="rect">
            <a:avLst/>
          </a:prstGeom>
          <a:solidFill>
            <a:srgbClr val="FFFFFF"/>
          </a:solidFill>
          <a:ln w="12700">
            <a:solidFill>
              <a:srgbClr val="8AD0D5"/>
            </a:solidFill>
          </a:ln>
        </p:spPr>
        <p:txBody>
          <a:bodyPr lIns="45719" rIns="45719"/>
          <a:lstStyle/>
          <a:p>
            <a:pPr>
              <a:defRPr sz="1100"/>
            </a:pPr>
            <a:endParaRPr/>
          </a:p>
        </p:txBody>
      </p:sp>
      <p:sp>
        <p:nvSpPr>
          <p:cNvPr id="532" name="Metin kutusu 1392"/>
          <p:cNvSpPr/>
          <p:nvPr/>
        </p:nvSpPr>
        <p:spPr>
          <a:xfrm>
            <a:off x="3887787" y="30113287"/>
            <a:ext cx="196851" cy="123826"/>
          </a:xfrm>
          <a:prstGeom prst="rect">
            <a:avLst/>
          </a:prstGeom>
          <a:solidFill>
            <a:srgbClr val="FFFFFF"/>
          </a:solidFill>
          <a:ln w="12700">
            <a:solidFill>
              <a:srgbClr val="8AD0D5"/>
            </a:solidFill>
          </a:ln>
        </p:spPr>
        <p:txBody>
          <a:bodyPr lIns="45719" rIns="45719"/>
          <a:lstStyle/>
          <a:p>
            <a:pPr>
              <a:defRPr sz="1100"/>
            </a:pPr>
            <a:endParaRPr/>
          </a:p>
        </p:txBody>
      </p:sp>
      <p:sp>
        <p:nvSpPr>
          <p:cNvPr id="533" name="Metin kutusu 1393"/>
          <p:cNvSpPr/>
          <p:nvPr/>
        </p:nvSpPr>
        <p:spPr>
          <a:xfrm>
            <a:off x="3887787" y="30275212"/>
            <a:ext cx="196851" cy="117476"/>
          </a:xfrm>
          <a:prstGeom prst="rect">
            <a:avLst/>
          </a:prstGeom>
          <a:solidFill>
            <a:srgbClr val="FFFFFF"/>
          </a:solidFill>
          <a:ln w="12700">
            <a:solidFill>
              <a:srgbClr val="8AD0D5"/>
            </a:solidFill>
          </a:ln>
        </p:spPr>
        <p:txBody>
          <a:bodyPr lIns="45719" rIns="45719"/>
          <a:lstStyle/>
          <a:p>
            <a:pPr>
              <a:defRPr sz="1100"/>
            </a:pPr>
            <a:endParaRPr/>
          </a:p>
        </p:txBody>
      </p:sp>
      <p:sp>
        <p:nvSpPr>
          <p:cNvPr id="534" name="Metin kutusu 1394"/>
          <p:cNvSpPr/>
          <p:nvPr/>
        </p:nvSpPr>
        <p:spPr>
          <a:xfrm>
            <a:off x="2489200" y="30114875"/>
            <a:ext cx="196850" cy="117475"/>
          </a:xfrm>
          <a:prstGeom prst="rect">
            <a:avLst/>
          </a:prstGeom>
          <a:solidFill>
            <a:srgbClr val="00B050"/>
          </a:solidFill>
          <a:ln w="12700">
            <a:solidFill>
              <a:srgbClr val="8AD0D5"/>
            </a:solidFill>
          </a:ln>
        </p:spPr>
        <p:txBody>
          <a:bodyPr lIns="45719" rIns="45719"/>
          <a:lstStyle/>
          <a:p>
            <a:pPr>
              <a:defRPr sz="1100"/>
            </a:pPr>
            <a:endParaRPr/>
          </a:p>
        </p:txBody>
      </p:sp>
      <p:sp>
        <p:nvSpPr>
          <p:cNvPr id="535" name="Metin kutusu 1395"/>
          <p:cNvSpPr/>
          <p:nvPr/>
        </p:nvSpPr>
        <p:spPr>
          <a:xfrm>
            <a:off x="2484438" y="30270450"/>
            <a:ext cx="196851" cy="141288"/>
          </a:xfrm>
          <a:prstGeom prst="rect">
            <a:avLst/>
          </a:prstGeom>
          <a:solidFill>
            <a:srgbClr val="FFFFFF"/>
          </a:solidFill>
          <a:ln w="12700">
            <a:solidFill>
              <a:srgbClr val="8AD0D5"/>
            </a:solidFill>
          </a:ln>
        </p:spPr>
        <p:txBody>
          <a:bodyPr lIns="45719" rIns="45719"/>
          <a:lstStyle/>
          <a:p>
            <a:pPr>
              <a:defRPr sz="1100"/>
            </a:pPr>
            <a:endParaRPr/>
          </a:p>
        </p:txBody>
      </p:sp>
      <p:sp>
        <p:nvSpPr>
          <p:cNvPr id="536" name="Metin kutusu 1396"/>
          <p:cNvSpPr/>
          <p:nvPr/>
        </p:nvSpPr>
        <p:spPr>
          <a:xfrm>
            <a:off x="2484438" y="30446662"/>
            <a:ext cx="204787" cy="160338"/>
          </a:xfrm>
          <a:prstGeom prst="rect">
            <a:avLst/>
          </a:prstGeom>
          <a:solidFill>
            <a:srgbClr val="FFFFFF"/>
          </a:solidFill>
          <a:ln w="12700">
            <a:solidFill>
              <a:srgbClr val="8AD0D5"/>
            </a:solidFill>
          </a:ln>
        </p:spPr>
        <p:txBody>
          <a:bodyPr lIns="45719" rIns="45719"/>
          <a:lstStyle/>
          <a:p>
            <a:pPr>
              <a:defRPr sz="1100"/>
            </a:pPr>
            <a:endParaRPr/>
          </a:p>
        </p:txBody>
      </p:sp>
      <p:sp>
        <p:nvSpPr>
          <p:cNvPr id="537" name="Metin kutusu 1397"/>
          <p:cNvSpPr/>
          <p:nvPr/>
        </p:nvSpPr>
        <p:spPr>
          <a:xfrm>
            <a:off x="3887787" y="30113287"/>
            <a:ext cx="196851" cy="117476"/>
          </a:xfrm>
          <a:prstGeom prst="rect">
            <a:avLst/>
          </a:prstGeom>
          <a:solidFill>
            <a:srgbClr val="FFFFFF"/>
          </a:solidFill>
          <a:ln w="12700">
            <a:solidFill>
              <a:srgbClr val="8AD0D5"/>
            </a:solidFill>
          </a:ln>
        </p:spPr>
        <p:txBody>
          <a:bodyPr lIns="45719" rIns="45719"/>
          <a:lstStyle/>
          <a:p>
            <a:pPr>
              <a:defRPr sz="1100"/>
            </a:pPr>
            <a:endParaRPr/>
          </a:p>
        </p:txBody>
      </p:sp>
      <p:sp>
        <p:nvSpPr>
          <p:cNvPr id="538" name="Metin kutusu 1398"/>
          <p:cNvSpPr/>
          <p:nvPr/>
        </p:nvSpPr>
        <p:spPr>
          <a:xfrm>
            <a:off x="3887787" y="30267275"/>
            <a:ext cx="196851" cy="117475"/>
          </a:xfrm>
          <a:prstGeom prst="rect">
            <a:avLst/>
          </a:prstGeom>
          <a:solidFill>
            <a:srgbClr val="FFFFFF"/>
          </a:solidFill>
          <a:ln w="12700">
            <a:solidFill>
              <a:srgbClr val="8AD0D5"/>
            </a:solidFill>
          </a:ln>
        </p:spPr>
        <p:txBody>
          <a:bodyPr lIns="45719" rIns="45719"/>
          <a:lstStyle/>
          <a:p>
            <a:pPr>
              <a:defRPr sz="1100"/>
            </a:pPr>
            <a:endParaRPr/>
          </a:p>
        </p:txBody>
      </p:sp>
      <p:sp>
        <p:nvSpPr>
          <p:cNvPr id="539" name="Metin kutusu 1399"/>
          <p:cNvSpPr/>
          <p:nvPr/>
        </p:nvSpPr>
        <p:spPr>
          <a:xfrm>
            <a:off x="3887787" y="30113287"/>
            <a:ext cx="196851" cy="117476"/>
          </a:xfrm>
          <a:prstGeom prst="rect">
            <a:avLst/>
          </a:prstGeom>
          <a:solidFill>
            <a:srgbClr val="FF0000"/>
          </a:solidFill>
          <a:ln w="12700">
            <a:solidFill>
              <a:srgbClr val="8AD0D5"/>
            </a:solidFill>
          </a:ln>
        </p:spPr>
        <p:txBody>
          <a:bodyPr lIns="45719" rIns="45719"/>
          <a:lstStyle/>
          <a:p>
            <a:pPr>
              <a:defRPr sz="1100"/>
            </a:pPr>
            <a:endParaRPr/>
          </a:p>
        </p:txBody>
      </p:sp>
      <p:sp>
        <p:nvSpPr>
          <p:cNvPr id="540" name="Metin kutusu 1400"/>
          <p:cNvSpPr/>
          <p:nvPr/>
        </p:nvSpPr>
        <p:spPr>
          <a:xfrm>
            <a:off x="3887787" y="30267275"/>
            <a:ext cx="196851" cy="117475"/>
          </a:xfrm>
          <a:prstGeom prst="rect">
            <a:avLst/>
          </a:prstGeom>
          <a:solidFill>
            <a:srgbClr val="FFFFFF"/>
          </a:solidFill>
          <a:ln w="12700">
            <a:solidFill>
              <a:srgbClr val="8AD0D5"/>
            </a:solidFill>
          </a:ln>
        </p:spPr>
        <p:txBody>
          <a:bodyPr lIns="45719" rIns="45719"/>
          <a:lstStyle/>
          <a:p>
            <a:pPr>
              <a:defRPr sz="1100"/>
            </a:pPr>
            <a:endParaRPr/>
          </a:p>
        </p:txBody>
      </p:sp>
      <p:sp>
        <p:nvSpPr>
          <p:cNvPr id="541" name="Metin kutusu 1401"/>
          <p:cNvSpPr/>
          <p:nvPr/>
        </p:nvSpPr>
        <p:spPr>
          <a:xfrm>
            <a:off x="3887787" y="30472062"/>
            <a:ext cx="196851" cy="115888"/>
          </a:xfrm>
          <a:prstGeom prst="rect">
            <a:avLst/>
          </a:prstGeom>
          <a:solidFill>
            <a:srgbClr val="00B050"/>
          </a:solidFill>
          <a:ln w="12700">
            <a:solidFill>
              <a:srgbClr val="8AD0D5"/>
            </a:solidFill>
          </a:ln>
        </p:spPr>
        <p:txBody>
          <a:bodyPr lIns="45719" rIns="45719"/>
          <a:lstStyle/>
          <a:p>
            <a:pPr>
              <a:defRPr sz="1100"/>
            </a:pPr>
            <a:endParaRPr/>
          </a:p>
        </p:txBody>
      </p:sp>
      <p:sp>
        <p:nvSpPr>
          <p:cNvPr id="542" name="Metin kutusu 1402"/>
          <p:cNvSpPr/>
          <p:nvPr/>
        </p:nvSpPr>
        <p:spPr>
          <a:xfrm>
            <a:off x="3887787" y="30472062"/>
            <a:ext cx="196851" cy="115888"/>
          </a:xfrm>
          <a:prstGeom prst="rect">
            <a:avLst/>
          </a:prstGeom>
          <a:solidFill>
            <a:srgbClr val="FFFFFF"/>
          </a:solidFill>
          <a:ln w="12700">
            <a:solidFill>
              <a:srgbClr val="8AD0D5"/>
            </a:solidFill>
          </a:ln>
        </p:spPr>
        <p:txBody>
          <a:bodyPr lIns="45719" rIns="45719"/>
          <a:lstStyle/>
          <a:p>
            <a:pPr>
              <a:defRPr sz="1100"/>
            </a:pPr>
            <a:endParaRPr/>
          </a:p>
        </p:txBody>
      </p:sp>
      <p:sp>
        <p:nvSpPr>
          <p:cNvPr id="543" name="Metin kutusu 1403"/>
          <p:cNvSpPr/>
          <p:nvPr/>
        </p:nvSpPr>
        <p:spPr>
          <a:xfrm>
            <a:off x="2489200" y="30122812"/>
            <a:ext cx="196850" cy="117476"/>
          </a:xfrm>
          <a:prstGeom prst="rect">
            <a:avLst/>
          </a:prstGeom>
          <a:solidFill>
            <a:srgbClr val="FF0000"/>
          </a:solidFill>
          <a:ln w="12700">
            <a:solidFill>
              <a:srgbClr val="8AD0D5"/>
            </a:solidFill>
          </a:ln>
        </p:spPr>
        <p:txBody>
          <a:bodyPr lIns="45719" rIns="45719"/>
          <a:lstStyle/>
          <a:p>
            <a:pPr>
              <a:defRPr sz="1100"/>
            </a:pPr>
            <a:endParaRPr/>
          </a:p>
        </p:txBody>
      </p:sp>
      <p:sp>
        <p:nvSpPr>
          <p:cNvPr id="544" name="Metin kutusu 1404"/>
          <p:cNvSpPr/>
          <p:nvPr/>
        </p:nvSpPr>
        <p:spPr>
          <a:xfrm>
            <a:off x="2484438" y="30292675"/>
            <a:ext cx="196851" cy="115888"/>
          </a:xfrm>
          <a:prstGeom prst="rect">
            <a:avLst/>
          </a:prstGeom>
          <a:solidFill>
            <a:srgbClr val="FFFFFF"/>
          </a:solidFill>
          <a:ln w="12700">
            <a:solidFill>
              <a:srgbClr val="8AD0D5"/>
            </a:solidFill>
          </a:ln>
        </p:spPr>
        <p:txBody>
          <a:bodyPr lIns="45719" rIns="45719"/>
          <a:lstStyle/>
          <a:p>
            <a:pPr>
              <a:defRPr sz="1100"/>
            </a:pPr>
            <a:endParaRPr/>
          </a:p>
        </p:txBody>
      </p:sp>
      <p:sp>
        <p:nvSpPr>
          <p:cNvPr id="545" name="Metin kutusu 1405"/>
          <p:cNvSpPr/>
          <p:nvPr/>
        </p:nvSpPr>
        <p:spPr>
          <a:xfrm>
            <a:off x="2484438" y="30446662"/>
            <a:ext cx="196851" cy="123826"/>
          </a:xfrm>
          <a:prstGeom prst="rect">
            <a:avLst/>
          </a:prstGeom>
          <a:solidFill>
            <a:srgbClr val="FFFFFF"/>
          </a:solidFill>
          <a:ln w="12700">
            <a:solidFill>
              <a:srgbClr val="8AD0D5"/>
            </a:solidFill>
          </a:ln>
        </p:spPr>
        <p:txBody>
          <a:bodyPr lIns="45719" rIns="45719"/>
          <a:lstStyle/>
          <a:p>
            <a:pPr>
              <a:defRPr sz="1100"/>
            </a:pPr>
            <a:endParaRPr/>
          </a:p>
        </p:txBody>
      </p:sp>
      <p:sp>
        <p:nvSpPr>
          <p:cNvPr id="546" name="Metin kutusu 1406"/>
          <p:cNvSpPr/>
          <p:nvPr/>
        </p:nvSpPr>
        <p:spPr>
          <a:xfrm>
            <a:off x="3887787" y="30113287"/>
            <a:ext cx="196851" cy="123826"/>
          </a:xfrm>
          <a:prstGeom prst="rect">
            <a:avLst/>
          </a:prstGeom>
          <a:solidFill>
            <a:srgbClr val="FFFFFF"/>
          </a:solidFill>
          <a:ln w="12700">
            <a:solidFill>
              <a:srgbClr val="8AD0D5"/>
            </a:solidFill>
          </a:ln>
        </p:spPr>
        <p:txBody>
          <a:bodyPr lIns="45719" rIns="45719"/>
          <a:lstStyle/>
          <a:p>
            <a:pPr>
              <a:defRPr sz="1100"/>
            </a:pPr>
            <a:endParaRPr/>
          </a:p>
        </p:txBody>
      </p:sp>
      <p:sp>
        <p:nvSpPr>
          <p:cNvPr id="547" name="Metin kutusu 1407"/>
          <p:cNvSpPr/>
          <p:nvPr/>
        </p:nvSpPr>
        <p:spPr>
          <a:xfrm>
            <a:off x="3887787" y="30275212"/>
            <a:ext cx="196851" cy="117476"/>
          </a:xfrm>
          <a:prstGeom prst="rect">
            <a:avLst/>
          </a:prstGeom>
          <a:solidFill>
            <a:srgbClr val="FFFFFF"/>
          </a:solidFill>
          <a:ln w="12700">
            <a:solidFill>
              <a:srgbClr val="8AD0D5"/>
            </a:solidFill>
          </a:ln>
        </p:spPr>
        <p:txBody>
          <a:bodyPr lIns="45719" rIns="45719"/>
          <a:lstStyle/>
          <a:p>
            <a:pPr>
              <a:defRPr sz="1100"/>
            </a:pPr>
            <a:endParaRPr/>
          </a:p>
        </p:txBody>
      </p:sp>
      <p:sp>
        <p:nvSpPr>
          <p:cNvPr id="548" name="Metin kutusu 1408"/>
          <p:cNvSpPr/>
          <p:nvPr/>
        </p:nvSpPr>
        <p:spPr>
          <a:xfrm>
            <a:off x="3887787" y="30480000"/>
            <a:ext cx="196851" cy="115888"/>
          </a:xfrm>
          <a:prstGeom prst="rect">
            <a:avLst/>
          </a:prstGeom>
          <a:solidFill>
            <a:srgbClr val="FF0000"/>
          </a:solidFill>
          <a:ln w="12700">
            <a:solidFill>
              <a:srgbClr val="8AD0D5"/>
            </a:solidFill>
          </a:ln>
        </p:spPr>
        <p:txBody>
          <a:bodyPr lIns="45719" rIns="45719"/>
          <a:lstStyle/>
          <a:p>
            <a:pPr>
              <a:defRPr sz="1100"/>
            </a:pPr>
            <a:endParaRPr/>
          </a:p>
        </p:txBody>
      </p:sp>
      <p:sp>
        <p:nvSpPr>
          <p:cNvPr id="549" name="Metin kutusu 1409"/>
          <p:cNvSpPr/>
          <p:nvPr/>
        </p:nvSpPr>
        <p:spPr>
          <a:xfrm>
            <a:off x="4859337" y="30122812"/>
            <a:ext cx="196851" cy="117476"/>
          </a:xfrm>
          <a:prstGeom prst="rect">
            <a:avLst/>
          </a:prstGeom>
          <a:solidFill>
            <a:srgbClr val="FF0000"/>
          </a:solidFill>
          <a:ln w="12700">
            <a:solidFill>
              <a:srgbClr val="8AD0D5"/>
            </a:solidFill>
          </a:ln>
        </p:spPr>
        <p:txBody>
          <a:bodyPr lIns="45719" rIns="45719"/>
          <a:lstStyle/>
          <a:p>
            <a:pPr>
              <a:defRPr sz="1100"/>
            </a:pPr>
            <a:endParaRPr/>
          </a:p>
        </p:txBody>
      </p:sp>
      <p:sp>
        <p:nvSpPr>
          <p:cNvPr id="550" name="Metin kutusu 1410"/>
          <p:cNvSpPr/>
          <p:nvPr/>
        </p:nvSpPr>
        <p:spPr>
          <a:xfrm>
            <a:off x="4854575" y="30292675"/>
            <a:ext cx="196850" cy="115888"/>
          </a:xfrm>
          <a:prstGeom prst="rect">
            <a:avLst/>
          </a:prstGeom>
          <a:solidFill>
            <a:srgbClr val="FFFFFF"/>
          </a:solidFill>
          <a:ln w="12700">
            <a:solidFill>
              <a:srgbClr val="8AD0D5"/>
            </a:solidFill>
          </a:ln>
        </p:spPr>
        <p:txBody>
          <a:bodyPr lIns="45719" rIns="45719"/>
          <a:lstStyle/>
          <a:p>
            <a:pPr>
              <a:defRPr sz="1100"/>
            </a:pPr>
            <a:endParaRPr/>
          </a:p>
        </p:txBody>
      </p:sp>
      <p:sp>
        <p:nvSpPr>
          <p:cNvPr id="551" name="Metin kutusu 1411"/>
          <p:cNvSpPr/>
          <p:nvPr/>
        </p:nvSpPr>
        <p:spPr>
          <a:xfrm>
            <a:off x="4854575" y="30446662"/>
            <a:ext cx="196850" cy="123826"/>
          </a:xfrm>
          <a:prstGeom prst="rect">
            <a:avLst/>
          </a:prstGeom>
          <a:solidFill>
            <a:srgbClr val="FFFFFF"/>
          </a:solidFill>
          <a:ln w="12700">
            <a:solidFill>
              <a:srgbClr val="8AD0D5"/>
            </a:solidFill>
          </a:ln>
        </p:spPr>
        <p:txBody>
          <a:bodyPr lIns="45719" rIns="45719"/>
          <a:lstStyle/>
          <a:p>
            <a:pPr>
              <a:defRPr sz="1100"/>
            </a:pPr>
            <a:endParaRPr/>
          </a:p>
        </p:txBody>
      </p:sp>
      <p:sp>
        <p:nvSpPr>
          <p:cNvPr id="552" name="Metin kutusu 4"/>
          <p:cNvSpPr txBox="1"/>
          <p:nvPr/>
        </p:nvSpPr>
        <p:spPr>
          <a:xfrm>
            <a:off x="2091982" y="471888"/>
            <a:ext cx="5525186" cy="99339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nchor="ctr">
            <a:normAutofit/>
          </a:bodyPr>
          <a:lstStyle/>
          <a:p>
            <a:pPr algn="ctr">
              <a:lnSpc>
                <a:spcPct val="90000"/>
              </a:lnSpc>
              <a:spcBef>
                <a:spcPts val="600"/>
              </a:spcBef>
              <a:defRPr sz="2700" b="1">
                <a:solidFill>
                  <a:schemeClr val="accent6"/>
                </a:solidFill>
                <a:effectLst>
                  <a:outerShdw blurRad="38100" dist="38100" dir="2700000" rotWithShape="0">
                    <a:srgbClr val="000000">
                      <a:alpha val="43137"/>
                    </a:srgbClr>
                  </a:outerShdw>
                </a:effectLst>
              </a:defRPr>
            </a:pPr>
            <a:r>
              <a:t>FARKLI VE İYİ UYGULAMA ÖRNEKLERİ</a:t>
            </a:r>
            <a:endParaRPr sz="3100">
              <a:solidFill>
                <a:srgbClr val="9DB5CE"/>
              </a:solidFill>
              <a:latin typeface="Carlito"/>
              <a:ea typeface="Carlito"/>
              <a:cs typeface="Carlito"/>
              <a:sym typeface="Carlito"/>
            </a:endParaRPr>
          </a:p>
          <a:p>
            <a:pPr algn="ctr">
              <a:lnSpc>
                <a:spcPct val="90000"/>
              </a:lnSpc>
              <a:spcBef>
                <a:spcPts val="600"/>
              </a:spcBef>
              <a:defRPr sz="2700" b="1">
                <a:solidFill>
                  <a:srgbClr val="1E5155"/>
                </a:solidFill>
                <a:effectLst>
                  <a:outerShdw blurRad="38100" dist="38100" dir="2700000" rotWithShape="0">
                    <a:srgbClr val="000000">
                      <a:alpha val="43137"/>
                    </a:srgbClr>
                  </a:outerShdw>
                </a:effectLst>
              </a:defRPr>
            </a:pPr>
            <a:r>
              <a:t>ARAŞTIRMA-GELİŞTİRME ALANINDA</a:t>
            </a:r>
          </a:p>
        </p:txBody>
      </p:sp>
      <p:pic>
        <p:nvPicPr>
          <p:cNvPr id="553" name="Picture 2" descr="Picture 2"/>
          <p:cNvPicPr>
            <a:picLocks noChangeAspect="1"/>
          </p:cNvPicPr>
          <p:nvPr/>
        </p:nvPicPr>
        <p:blipFill>
          <a:blip r:embed="rId2"/>
          <a:stretch>
            <a:fillRect/>
          </a:stretch>
        </p:blipFill>
        <p:spPr>
          <a:xfrm>
            <a:off x="285990" y="332656"/>
            <a:ext cx="1847490" cy="392429"/>
          </a:xfrm>
          <a:prstGeom prst="rect">
            <a:avLst/>
          </a:prstGeom>
          <a:ln w="12700">
            <a:miter lim="400000"/>
          </a:ln>
        </p:spPr>
      </p:pic>
      <p:graphicFrame>
        <p:nvGraphicFramePr>
          <p:cNvPr id="554" name="Table 64"/>
          <p:cNvGraphicFramePr/>
          <p:nvPr/>
        </p:nvGraphicFramePr>
        <p:xfrm>
          <a:off x="48490" y="1899821"/>
          <a:ext cx="9047018" cy="3102127"/>
        </p:xfrm>
        <a:graphic>
          <a:graphicData uri="http://schemas.openxmlformats.org/drawingml/2006/table">
            <a:tbl>
              <a:tblPr>
                <a:tableStyleId>{4C3C2611-4C71-4FC5-86AE-919BDF0F9419}</a:tableStyleId>
              </a:tblPr>
              <a:tblGrid>
                <a:gridCol w="4211782">
                  <a:extLst>
                    <a:ext uri="{9D8B030D-6E8A-4147-A177-3AD203B41FA5}">
                      <a16:colId xmlns:a16="http://schemas.microsoft.com/office/drawing/2014/main" val="20000"/>
                    </a:ext>
                  </a:extLst>
                </a:gridCol>
                <a:gridCol w="1564538">
                  <a:extLst>
                    <a:ext uri="{9D8B030D-6E8A-4147-A177-3AD203B41FA5}">
                      <a16:colId xmlns:a16="http://schemas.microsoft.com/office/drawing/2014/main" val="20001"/>
                    </a:ext>
                  </a:extLst>
                </a:gridCol>
                <a:gridCol w="1453644">
                  <a:extLst>
                    <a:ext uri="{9D8B030D-6E8A-4147-A177-3AD203B41FA5}">
                      <a16:colId xmlns:a16="http://schemas.microsoft.com/office/drawing/2014/main" val="20002"/>
                    </a:ext>
                  </a:extLst>
                </a:gridCol>
                <a:gridCol w="1817054">
                  <a:extLst>
                    <a:ext uri="{9D8B030D-6E8A-4147-A177-3AD203B41FA5}">
                      <a16:colId xmlns:a16="http://schemas.microsoft.com/office/drawing/2014/main" val="20003"/>
                    </a:ext>
                  </a:extLst>
                </a:gridCol>
              </a:tblGrid>
              <a:tr h="228859">
                <a:tc>
                  <a:txBody>
                    <a:bodyPr/>
                    <a:lstStyle/>
                    <a:p>
                      <a:pPr algn="l" defTabSz="457206">
                        <a:defRPr sz="1800">
                          <a:solidFill>
                            <a:srgbClr val="000000"/>
                          </a:solidFill>
                        </a:defRPr>
                      </a:pPr>
                      <a:r>
                        <a:rPr sz="900" b="1">
                          <a:solidFill>
                            <a:srgbClr val="0F2303"/>
                          </a:solidFill>
                        </a:rPr>
                        <a:t>Proje Adı</a:t>
                      </a:r>
                    </a:p>
                  </a:txBody>
                  <a:tcPr marL="6660" marR="6660" marT="6660" marB="6660" anchor="ctr" horzOverflow="overflow">
                    <a:solidFill>
                      <a:srgbClr val="F2E7E6"/>
                    </a:solidFill>
                  </a:tcPr>
                </a:tc>
                <a:tc>
                  <a:txBody>
                    <a:bodyPr/>
                    <a:lstStyle/>
                    <a:p>
                      <a:pPr algn="l" defTabSz="457206">
                        <a:defRPr sz="1800">
                          <a:solidFill>
                            <a:srgbClr val="000000"/>
                          </a:solidFill>
                        </a:defRPr>
                      </a:pPr>
                      <a:r>
                        <a:rPr sz="900" b="1">
                          <a:solidFill>
                            <a:srgbClr val="0F2303"/>
                          </a:solidFill>
                        </a:rPr>
                        <a:t>Kaynak</a:t>
                      </a:r>
                    </a:p>
                  </a:txBody>
                  <a:tcPr marL="6660" marR="6660" marT="6660" marB="6660" anchor="ctr" horzOverflow="overflow">
                    <a:solidFill>
                      <a:srgbClr val="F2E7E6"/>
                    </a:solidFill>
                  </a:tcPr>
                </a:tc>
                <a:tc>
                  <a:txBody>
                    <a:bodyPr/>
                    <a:lstStyle/>
                    <a:p>
                      <a:pPr algn="l" defTabSz="457206">
                        <a:defRPr sz="1800">
                          <a:solidFill>
                            <a:srgbClr val="000000"/>
                          </a:solidFill>
                        </a:defRPr>
                      </a:pPr>
                      <a:r>
                        <a:rPr sz="900" b="1">
                          <a:solidFill>
                            <a:srgbClr val="0F2303"/>
                          </a:solidFill>
                        </a:rPr>
                        <a:t>Proje Sahibi</a:t>
                      </a:r>
                    </a:p>
                  </a:txBody>
                  <a:tcPr marL="6660" marR="6660" marT="6660" marB="6660" anchor="ctr" horzOverflow="overflow">
                    <a:solidFill>
                      <a:srgbClr val="F2E7E6"/>
                    </a:solidFill>
                  </a:tcPr>
                </a:tc>
                <a:tc>
                  <a:txBody>
                    <a:bodyPr/>
                    <a:lstStyle/>
                    <a:p>
                      <a:pPr algn="l" defTabSz="457206">
                        <a:defRPr sz="1800">
                          <a:solidFill>
                            <a:srgbClr val="000000"/>
                          </a:solidFill>
                        </a:defRPr>
                      </a:pPr>
                      <a:r>
                        <a:rPr sz="900" b="1">
                          <a:solidFill>
                            <a:srgbClr val="0F2303"/>
                          </a:solidFill>
                        </a:rPr>
                        <a:t>Tarih</a:t>
                      </a:r>
                    </a:p>
                  </a:txBody>
                  <a:tcPr marL="6660" marR="6660" marT="6660" marB="6660" anchor="ctr" horzOverflow="overflow">
                    <a:solidFill>
                      <a:srgbClr val="F2E7E6"/>
                    </a:solidFill>
                  </a:tcPr>
                </a:tc>
                <a:extLst>
                  <a:ext uri="{0D108BD9-81ED-4DB2-BD59-A6C34878D82A}">
                    <a16:rowId xmlns:a16="http://schemas.microsoft.com/office/drawing/2014/main" val="10000"/>
                  </a:ext>
                </a:extLst>
              </a:tr>
              <a:tr h="228859">
                <a:tc>
                  <a:txBody>
                    <a:bodyPr/>
                    <a:lstStyle/>
                    <a:p>
                      <a:pPr algn="l" defTabSz="457206">
                        <a:defRPr sz="1800">
                          <a:solidFill>
                            <a:srgbClr val="000000"/>
                          </a:solidFill>
                        </a:defRPr>
                      </a:pPr>
                      <a:r>
                        <a:rPr sz="900">
                          <a:solidFill>
                            <a:srgbClr val="0F2303"/>
                          </a:solidFill>
                        </a:rPr>
                        <a:t>ANFIS ve Makine Öğrenmesi Kümeleme Algoritmaları ile Müşteri Profili Oluşturma</a:t>
                      </a:r>
                    </a:p>
                  </a:txBody>
                  <a:tcPr marL="6660" marR="6660" marT="6660" marB="6660" anchor="ctr" horzOverflow="overflow">
                    <a:solidFill>
                      <a:srgbClr val="F2E7E6"/>
                    </a:solidFill>
                  </a:tcPr>
                </a:tc>
                <a:tc>
                  <a:txBody>
                    <a:bodyPr/>
                    <a:lstStyle/>
                    <a:p>
                      <a:pPr algn="l" defTabSz="457206">
                        <a:defRPr sz="1800">
                          <a:solidFill>
                            <a:srgbClr val="000000"/>
                          </a:solidFill>
                        </a:defRPr>
                      </a:pPr>
                      <a:r>
                        <a:rPr sz="900">
                          <a:solidFill>
                            <a:srgbClr val="0F2303"/>
                          </a:solidFill>
                        </a:rPr>
                        <a:t>TÜBİTAK, 2209-A</a:t>
                      </a:r>
                    </a:p>
                  </a:txBody>
                  <a:tcPr marL="6660" marR="6660" marT="6660" marB="6660" anchor="ctr" horzOverflow="overflow">
                    <a:solidFill>
                      <a:srgbClr val="F2E7E6"/>
                    </a:solidFill>
                  </a:tcPr>
                </a:tc>
                <a:tc>
                  <a:txBody>
                    <a:bodyPr/>
                    <a:lstStyle/>
                    <a:p>
                      <a:pPr algn="l" defTabSz="457206">
                        <a:defRPr sz="1800">
                          <a:solidFill>
                            <a:srgbClr val="000000"/>
                          </a:solidFill>
                        </a:defRPr>
                      </a:pPr>
                      <a:r>
                        <a:rPr sz="900">
                          <a:solidFill>
                            <a:srgbClr val="0F2303"/>
                          </a:solidFill>
                        </a:rPr>
                        <a:t>Hakan Şimşek, Faize Nur Ertürk</a:t>
                      </a:r>
                    </a:p>
                  </a:txBody>
                  <a:tcPr marL="6660" marR="6660" marT="6660" marB="6660" anchor="ctr" horzOverflow="overflow">
                    <a:solidFill>
                      <a:srgbClr val="F2E7E6"/>
                    </a:solidFill>
                  </a:tcPr>
                </a:tc>
                <a:tc>
                  <a:txBody>
                    <a:bodyPr/>
                    <a:lstStyle/>
                    <a:p>
                      <a:pPr algn="l" defTabSz="457206">
                        <a:defRPr sz="1800">
                          <a:solidFill>
                            <a:srgbClr val="000000"/>
                          </a:solidFill>
                        </a:defRPr>
                      </a:pPr>
                      <a:r>
                        <a:rPr sz="900">
                          <a:solidFill>
                            <a:srgbClr val="0F2303"/>
                          </a:solidFill>
                        </a:rPr>
                        <a:t>Mayıs 2022- Mayıs 2023</a:t>
                      </a:r>
                    </a:p>
                  </a:txBody>
                  <a:tcPr marL="6660" marR="6660" marT="6660" marB="6660" anchor="ctr" horzOverflow="overflow">
                    <a:solidFill>
                      <a:srgbClr val="F2E7E6"/>
                    </a:solidFill>
                  </a:tcPr>
                </a:tc>
                <a:extLst>
                  <a:ext uri="{0D108BD9-81ED-4DB2-BD59-A6C34878D82A}">
                    <a16:rowId xmlns:a16="http://schemas.microsoft.com/office/drawing/2014/main" val="10001"/>
                  </a:ext>
                </a:extLst>
              </a:tr>
              <a:tr h="209788">
                <a:tc>
                  <a:txBody>
                    <a:bodyPr/>
                    <a:lstStyle/>
                    <a:p>
                      <a:pPr algn="l" defTabSz="457206">
                        <a:defRPr sz="1800">
                          <a:solidFill>
                            <a:srgbClr val="000000"/>
                          </a:solidFill>
                        </a:defRPr>
                      </a:pPr>
                      <a:r>
                        <a:rPr sz="900">
                          <a:solidFill>
                            <a:srgbClr val="0F2303"/>
                          </a:solidFill>
                        </a:rPr>
                        <a:t>Otomotiv Sektöründe Yeşil Ergonominin Bulanık Mantık ile İncelenmesi</a:t>
                      </a:r>
                    </a:p>
                  </a:txBody>
                  <a:tcPr marL="6660" marR="6660" marT="6660" marB="6660" anchor="ctr" horzOverflow="overflow">
                    <a:solidFill>
                      <a:srgbClr val="F2E7E6"/>
                    </a:solidFill>
                  </a:tcPr>
                </a:tc>
                <a:tc>
                  <a:txBody>
                    <a:bodyPr/>
                    <a:lstStyle/>
                    <a:p>
                      <a:pPr algn="l" defTabSz="457206">
                        <a:defRPr sz="1800">
                          <a:solidFill>
                            <a:srgbClr val="000000"/>
                          </a:solidFill>
                        </a:defRPr>
                      </a:pPr>
                      <a:r>
                        <a:rPr sz="900">
                          <a:solidFill>
                            <a:srgbClr val="0F2303"/>
                          </a:solidFill>
                        </a:rPr>
                        <a:t>TÜBİTAK, 2209-A</a:t>
                      </a:r>
                    </a:p>
                  </a:txBody>
                  <a:tcPr marL="6660" marR="6660" marT="6660" marB="6660" anchor="ctr" horzOverflow="overflow">
                    <a:solidFill>
                      <a:srgbClr val="F2E7E6"/>
                    </a:solidFill>
                  </a:tcPr>
                </a:tc>
                <a:tc>
                  <a:txBody>
                    <a:bodyPr/>
                    <a:lstStyle/>
                    <a:p>
                      <a:pPr algn="l" defTabSz="457206">
                        <a:defRPr sz="1800">
                          <a:solidFill>
                            <a:srgbClr val="000000"/>
                          </a:solidFill>
                        </a:defRPr>
                      </a:pPr>
                      <a:r>
                        <a:rPr sz="900">
                          <a:solidFill>
                            <a:srgbClr val="0F2303"/>
                          </a:solidFill>
                        </a:rPr>
                        <a:t>Hakan Şimşek, Utku Gökbaraz, Buket Naz Yurtseven</a:t>
                      </a:r>
                    </a:p>
                  </a:txBody>
                  <a:tcPr marL="6660" marR="6660" marT="6660" marB="6660" anchor="ctr" horzOverflow="overflow">
                    <a:solidFill>
                      <a:srgbClr val="F2E7E6"/>
                    </a:solidFill>
                  </a:tcPr>
                </a:tc>
                <a:tc>
                  <a:txBody>
                    <a:bodyPr/>
                    <a:lstStyle/>
                    <a:p>
                      <a:pPr algn="l" defTabSz="457206">
                        <a:defRPr sz="1800">
                          <a:solidFill>
                            <a:srgbClr val="000000"/>
                          </a:solidFill>
                        </a:defRPr>
                      </a:pPr>
                      <a:r>
                        <a:rPr sz="900">
                          <a:solidFill>
                            <a:srgbClr val="0F2303"/>
                          </a:solidFill>
                        </a:rPr>
                        <a:t>Mayıs 2022- Mayıs 2023</a:t>
                      </a:r>
                    </a:p>
                  </a:txBody>
                  <a:tcPr marL="6660" marR="6660" marT="6660" marB="6660" anchor="ctr" horzOverflow="overflow">
                    <a:solidFill>
                      <a:srgbClr val="F2E7E6"/>
                    </a:solidFill>
                  </a:tcPr>
                </a:tc>
                <a:extLst>
                  <a:ext uri="{0D108BD9-81ED-4DB2-BD59-A6C34878D82A}">
                    <a16:rowId xmlns:a16="http://schemas.microsoft.com/office/drawing/2014/main" val="10002"/>
                  </a:ext>
                </a:extLst>
              </a:tr>
              <a:tr h="268208">
                <a:tc>
                  <a:txBody>
                    <a:bodyPr/>
                    <a:lstStyle/>
                    <a:p>
                      <a:pPr algn="l" defTabSz="457206">
                        <a:defRPr sz="1800">
                          <a:solidFill>
                            <a:srgbClr val="000000"/>
                          </a:solidFill>
                        </a:defRPr>
                      </a:pPr>
                      <a:r>
                        <a:rPr sz="900">
                          <a:solidFill>
                            <a:srgbClr val="0F2303"/>
                          </a:solidFill>
                        </a:rPr>
                        <a:t>Rsa-Aes Hibrit Kriptosistem Algoritmasının Oluşturulması ve Anfıs Yardımıyla Güvenlik Ölçümü</a:t>
                      </a:r>
                    </a:p>
                  </a:txBody>
                  <a:tcPr marL="6660" marR="6660" marT="6660" marB="6660" anchor="ctr" horzOverflow="overflow">
                    <a:solidFill>
                      <a:srgbClr val="F2E7E6"/>
                    </a:solidFill>
                  </a:tcPr>
                </a:tc>
                <a:tc>
                  <a:txBody>
                    <a:bodyPr/>
                    <a:lstStyle/>
                    <a:p>
                      <a:pPr algn="l" defTabSz="457206">
                        <a:defRPr sz="1800">
                          <a:solidFill>
                            <a:srgbClr val="000000"/>
                          </a:solidFill>
                        </a:defRPr>
                      </a:pPr>
                      <a:r>
                        <a:rPr sz="900">
                          <a:solidFill>
                            <a:srgbClr val="0F2303"/>
                          </a:solidFill>
                        </a:rPr>
                        <a:t>TÜBİTAK, 2209-A</a:t>
                      </a:r>
                    </a:p>
                  </a:txBody>
                  <a:tcPr marL="6660" marR="6660" marT="6660" marB="6660" anchor="ctr" horzOverflow="overflow">
                    <a:solidFill>
                      <a:srgbClr val="F2E7E6"/>
                    </a:solidFill>
                  </a:tcPr>
                </a:tc>
                <a:tc>
                  <a:txBody>
                    <a:bodyPr/>
                    <a:lstStyle/>
                    <a:p>
                      <a:pPr algn="l" defTabSz="457206">
                        <a:defRPr sz="1800">
                          <a:solidFill>
                            <a:srgbClr val="000000"/>
                          </a:solidFill>
                        </a:defRPr>
                      </a:pPr>
                      <a:r>
                        <a:rPr sz="900">
                          <a:solidFill>
                            <a:srgbClr val="0F2303"/>
                          </a:solidFill>
                        </a:rPr>
                        <a:t>Hakan Şimşek, Ömer Faruk Öncel</a:t>
                      </a:r>
                    </a:p>
                  </a:txBody>
                  <a:tcPr marL="6660" marR="6660" marT="6660" marB="6660" anchor="ctr" horzOverflow="overflow">
                    <a:solidFill>
                      <a:srgbClr val="F2E7E6"/>
                    </a:solidFill>
                  </a:tcPr>
                </a:tc>
                <a:tc>
                  <a:txBody>
                    <a:bodyPr/>
                    <a:lstStyle/>
                    <a:p>
                      <a:pPr algn="l" defTabSz="457206">
                        <a:defRPr sz="1800">
                          <a:solidFill>
                            <a:srgbClr val="000000"/>
                          </a:solidFill>
                        </a:defRPr>
                      </a:pPr>
                      <a:r>
                        <a:rPr sz="900">
                          <a:solidFill>
                            <a:srgbClr val="0F2303"/>
                          </a:solidFill>
                        </a:rPr>
                        <a:t>Kasım 2022- Kasım 2023</a:t>
                      </a:r>
                    </a:p>
                  </a:txBody>
                  <a:tcPr marL="6660" marR="6660" marT="6660" marB="6660" anchor="ctr" horzOverflow="overflow">
                    <a:solidFill>
                      <a:srgbClr val="F2E7E6"/>
                    </a:solidFill>
                  </a:tcPr>
                </a:tc>
                <a:extLst>
                  <a:ext uri="{0D108BD9-81ED-4DB2-BD59-A6C34878D82A}">
                    <a16:rowId xmlns:a16="http://schemas.microsoft.com/office/drawing/2014/main" val="10003"/>
                  </a:ext>
                </a:extLst>
              </a:tr>
              <a:tr h="362361">
                <a:tc>
                  <a:txBody>
                    <a:bodyPr/>
                    <a:lstStyle/>
                    <a:p>
                      <a:pPr algn="l" defTabSz="457206">
                        <a:defRPr sz="1800">
                          <a:solidFill>
                            <a:srgbClr val="000000"/>
                          </a:solidFill>
                        </a:defRPr>
                      </a:pPr>
                      <a:r>
                        <a:rPr sz="1000">
                          <a:solidFill>
                            <a:srgbClr val="0F2303"/>
                          </a:solidFill>
                        </a:rPr>
                        <a:t>Bulanık Mantık Yaklaşımı ile Seracılıkta Maliyet Tahmini ve Kalite-Verimlilik İndeksi</a:t>
                      </a:r>
                    </a:p>
                  </a:txBody>
                  <a:tcPr marL="6660" marR="6660" marT="6660" marB="6660" anchor="ctr" horzOverflow="overflow">
                    <a:solidFill>
                      <a:srgbClr val="F2E7E6"/>
                    </a:solidFill>
                  </a:tcPr>
                </a:tc>
                <a:tc>
                  <a:txBody>
                    <a:bodyPr/>
                    <a:lstStyle/>
                    <a:p>
                      <a:pPr algn="l" defTabSz="457206">
                        <a:defRPr sz="1800">
                          <a:solidFill>
                            <a:srgbClr val="000000"/>
                          </a:solidFill>
                        </a:defRPr>
                      </a:pPr>
                      <a:r>
                        <a:rPr sz="900">
                          <a:solidFill>
                            <a:srgbClr val="0F2303"/>
                          </a:solidFill>
                        </a:rPr>
                        <a:t>TÜBİTAK, 2209-A</a:t>
                      </a:r>
                    </a:p>
                  </a:txBody>
                  <a:tcPr marL="6660" marR="6660" marT="6660" marB="6660" anchor="ctr" horzOverflow="overflow">
                    <a:solidFill>
                      <a:srgbClr val="F2E7E6"/>
                    </a:solidFill>
                  </a:tcPr>
                </a:tc>
                <a:tc>
                  <a:txBody>
                    <a:bodyPr/>
                    <a:lstStyle/>
                    <a:p>
                      <a:pPr algn="l" defTabSz="457206">
                        <a:defRPr sz="1800">
                          <a:solidFill>
                            <a:srgbClr val="000000"/>
                          </a:solidFill>
                        </a:defRPr>
                      </a:pPr>
                      <a:r>
                        <a:rPr sz="900">
                          <a:solidFill>
                            <a:srgbClr val="0F2303"/>
                          </a:solidFill>
                        </a:rPr>
                        <a:t>Hakan Şimşek, Müge Begüm Sarı</a:t>
                      </a:r>
                    </a:p>
                  </a:txBody>
                  <a:tcPr marL="6660" marR="6660" marT="6660" marB="6660" anchor="ctr" horzOverflow="overflow">
                    <a:solidFill>
                      <a:srgbClr val="F2E7E6"/>
                    </a:solidFill>
                  </a:tcPr>
                </a:tc>
                <a:tc>
                  <a:txBody>
                    <a:bodyPr/>
                    <a:lstStyle/>
                    <a:p>
                      <a:pPr algn="l" defTabSz="457206">
                        <a:defRPr sz="1800">
                          <a:solidFill>
                            <a:srgbClr val="000000"/>
                          </a:solidFill>
                        </a:defRPr>
                      </a:pPr>
                      <a:r>
                        <a:rPr sz="900">
                          <a:solidFill>
                            <a:srgbClr val="0F2303"/>
                          </a:solidFill>
                        </a:rPr>
                        <a:t>Kasım 2022- Kasım 2023 </a:t>
                      </a:r>
                    </a:p>
                  </a:txBody>
                  <a:tcPr marL="6660" marR="6660" marT="6660" marB="6660" anchor="ctr" horzOverflow="overflow">
                    <a:solidFill>
                      <a:srgbClr val="F2E7E6"/>
                    </a:solidFill>
                  </a:tcPr>
                </a:tc>
                <a:extLst>
                  <a:ext uri="{0D108BD9-81ED-4DB2-BD59-A6C34878D82A}">
                    <a16:rowId xmlns:a16="http://schemas.microsoft.com/office/drawing/2014/main" val="10004"/>
                  </a:ext>
                </a:extLst>
              </a:tr>
              <a:tr h="311849">
                <a:tc>
                  <a:txBody>
                    <a:bodyPr/>
                    <a:lstStyle/>
                    <a:p>
                      <a:pPr algn="l" defTabSz="457206">
                        <a:defRPr sz="1800">
                          <a:solidFill>
                            <a:srgbClr val="000000"/>
                          </a:solidFill>
                        </a:defRPr>
                      </a:pPr>
                      <a:r>
                        <a:rPr sz="1000">
                          <a:solidFill>
                            <a:srgbClr val="0F2303"/>
                          </a:solidFill>
                        </a:rPr>
                        <a:t>ANFIS Yardımıyla Antalya Kıyı Kirliliği Risk Alan Değerlendirme</a:t>
                      </a:r>
                    </a:p>
                  </a:txBody>
                  <a:tcPr marL="6660" marR="6660" marT="6660" marB="6660" anchor="ctr" horzOverflow="overflow">
                    <a:solidFill>
                      <a:srgbClr val="F2E7E6"/>
                    </a:solidFill>
                  </a:tcPr>
                </a:tc>
                <a:tc>
                  <a:txBody>
                    <a:bodyPr/>
                    <a:lstStyle/>
                    <a:p>
                      <a:pPr algn="l" defTabSz="457206">
                        <a:defRPr sz="1800">
                          <a:solidFill>
                            <a:srgbClr val="000000"/>
                          </a:solidFill>
                        </a:defRPr>
                      </a:pPr>
                      <a:r>
                        <a:rPr sz="900">
                          <a:solidFill>
                            <a:srgbClr val="0F2303"/>
                          </a:solidFill>
                        </a:rPr>
                        <a:t>TÜBİTAK, 2209-A</a:t>
                      </a:r>
                    </a:p>
                  </a:txBody>
                  <a:tcPr marL="6660" marR="6660" marT="6660" marB="6660" anchor="ctr" horzOverflow="overflow">
                    <a:solidFill>
                      <a:srgbClr val="F2E7E6"/>
                    </a:solidFill>
                  </a:tcPr>
                </a:tc>
                <a:tc>
                  <a:txBody>
                    <a:bodyPr/>
                    <a:lstStyle/>
                    <a:p>
                      <a:pPr algn="l" defTabSz="457206">
                        <a:defRPr sz="1800">
                          <a:solidFill>
                            <a:srgbClr val="000000"/>
                          </a:solidFill>
                        </a:defRPr>
                      </a:pPr>
                      <a:r>
                        <a:rPr sz="900">
                          <a:solidFill>
                            <a:srgbClr val="0F2303"/>
                          </a:solidFill>
                        </a:rPr>
                        <a:t>Hakan Şimşek,İrem Turgut,Deren Su Gürer</a:t>
                      </a:r>
                    </a:p>
                  </a:txBody>
                  <a:tcPr marL="6660" marR="6660" marT="6660" marB="6660" anchor="ctr" horzOverflow="overflow">
                    <a:solidFill>
                      <a:srgbClr val="F2E7E6"/>
                    </a:solidFill>
                  </a:tcPr>
                </a:tc>
                <a:tc>
                  <a:txBody>
                    <a:bodyPr/>
                    <a:lstStyle/>
                    <a:p>
                      <a:pPr algn="l" defTabSz="457206">
                        <a:defRPr sz="1800">
                          <a:solidFill>
                            <a:srgbClr val="000000"/>
                          </a:solidFill>
                        </a:defRPr>
                      </a:pPr>
                      <a:r>
                        <a:rPr sz="900">
                          <a:solidFill>
                            <a:srgbClr val="0F2303"/>
                          </a:solidFill>
                        </a:rPr>
                        <a:t>Ekim 2023-Devam Ediyor</a:t>
                      </a:r>
                    </a:p>
                  </a:txBody>
                  <a:tcPr marL="6660" marR="6660" marT="6660" marB="6660" anchor="ctr" horzOverflow="overflow">
                    <a:solidFill>
                      <a:srgbClr val="F2E7E6"/>
                    </a:solidFill>
                  </a:tcPr>
                </a:tc>
                <a:extLst>
                  <a:ext uri="{0D108BD9-81ED-4DB2-BD59-A6C34878D82A}">
                    <a16:rowId xmlns:a16="http://schemas.microsoft.com/office/drawing/2014/main" val="10005"/>
                  </a:ext>
                </a:extLst>
              </a:tr>
              <a:tr h="311849">
                <a:tc>
                  <a:txBody>
                    <a:bodyPr/>
                    <a:lstStyle/>
                    <a:p>
                      <a:pPr algn="l" defTabSz="457206">
                        <a:defRPr sz="1800">
                          <a:solidFill>
                            <a:srgbClr val="000000"/>
                          </a:solidFill>
                        </a:defRPr>
                      </a:pPr>
                      <a:r>
                        <a:rPr sz="1000">
                          <a:solidFill>
                            <a:srgbClr val="0F2303"/>
                          </a:solidFill>
                        </a:rPr>
                        <a:t>İşitme Engelliler için En Uygun Kafe Restaurant Öneren Bir Mobil Uygulama</a:t>
                      </a:r>
                    </a:p>
                  </a:txBody>
                  <a:tcPr marL="6660" marR="6660" marT="6660" marB="6660" anchor="ctr" horzOverflow="overflow">
                    <a:solidFill>
                      <a:srgbClr val="F2E7E6"/>
                    </a:solidFill>
                  </a:tcPr>
                </a:tc>
                <a:tc>
                  <a:txBody>
                    <a:bodyPr/>
                    <a:lstStyle/>
                    <a:p>
                      <a:pPr algn="l" defTabSz="457206">
                        <a:defRPr sz="1800">
                          <a:solidFill>
                            <a:srgbClr val="000000"/>
                          </a:solidFill>
                        </a:defRPr>
                      </a:pPr>
                      <a:r>
                        <a:rPr sz="900">
                          <a:solidFill>
                            <a:srgbClr val="0F2303"/>
                          </a:solidFill>
                        </a:rPr>
                        <a:t>TÜBİTAK, 2209-A</a:t>
                      </a:r>
                    </a:p>
                  </a:txBody>
                  <a:tcPr marL="6660" marR="6660" marT="6660" marB="6660" anchor="ctr" horzOverflow="overflow">
                    <a:solidFill>
                      <a:srgbClr val="F2E7E6"/>
                    </a:solidFill>
                  </a:tcPr>
                </a:tc>
                <a:tc>
                  <a:txBody>
                    <a:bodyPr/>
                    <a:lstStyle/>
                    <a:p>
                      <a:pPr algn="l" defTabSz="457206">
                        <a:defRPr sz="1800">
                          <a:solidFill>
                            <a:srgbClr val="000000"/>
                          </a:solidFill>
                        </a:defRPr>
                      </a:pPr>
                      <a:r>
                        <a:rPr sz="900">
                          <a:solidFill>
                            <a:srgbClr val="0F2303"/>
                          </a:solidFill>
                        </a:rPr>
                        <a:t>Hakan Şimşek, Aleyna Öz,Sündüz Suda Çakmak,Meryem Erdoğan</a:t>
                      </a:r>
                    </a:p>
                  </a:txBody>
                  <a:tcPr marL="6660" marR="6660" marT="6660" marB="6660" anchor="ctr" horzOverflow="overflow">
                    <a:solidFill>
                      <a:srgbClr val="F2E7E6"/>
                    </a:solidFill>
                  </a:tcPr>
                </a:tc>
                <a:tc>
                  <a:txBody>
                    <a:bodyPr/>
                    <a:lstStyle/>
                    <a:p>
                      <a:pPr algn="l" defTabSz="457206">
                        <a:defRPr sz="1800">
                          <a:solidFill>
                            <a:srgbClr val="000000"/>
                          </a:solidFill>
                        </a:defRPr>
                      </a:pPr>
                      <a:r>
                        <a:rPr sz="900">
                          <a:solidFill>
                            <a:srgbClr val="0F2303"/>
                          </a:solidFill>
                        </a:rPr>
                        <a:t>Ekim 2023-Devam Ediyor</a:t>
                      </a:r>
                    </a:p>
                  </a:txBody>
                  <a:tcPr marL="6660" marR="6660" marT="6660" marB="6660" anchor="ctr" horzOverflow="overflow">
                    <a:solidFill>
                      <a:srgbClr val="F2E7E6"/>
                    </a:solidFill>
                  </a:tcPr>
                </a:tc>
                <a:extLst>
                  <a:ext uri="{0D108BD9-81ED-4DB2-BD59-A6C34878D82A}">
                    <a16:rowId xmlns:a16="http://schemas.microsoft.com/office/drawing/2014/main" val="10006"/>
                  </a:ext>
                </a:extLst>
              </a:tr>
              <a:tr h="260644">
                <a:tc>
                  <a:txBody>
                    <a:bodyPr/>
                    <a:lstStyle/>
                    <a:p>
                      <a:pPr algn="l" defTabSz="457206">
                        <a:defRPr sz="1800">
                          <a:solidFill>
                            <a:srgbClr val="000000"/>
                          </a:solidFill>
                        </a:defRPr>
                      </a:pPr>
                      <a:r>
                        <a:rPr sz="1000">
                          <a:solidFill>
                            <a:srgbClr val="0F2303"/>
                          </a:solidFill>
                        </a:rPr>
                        <a:t>Mavi Gök Havacılık A.Ş. danışmanlık projesi</a:t>
                      </a:r>
                    </a:p>
                  </a:txBody>
                  <a:tcPr marL="6660" marR="6660" marT="6660" marB="6660" anchor="ctr" horzOverflow="overflow">
                    <a:solidFill>
                      <a:srgbClr val="F2E7E6"/>
                    </a:solidFill>
                  </a:tcPr>
                </a:tc>
                <a:tc>
                  <a:txBody>
                    <a:bodyPr/>
                    <a:lstStyle/>
                    <a:p>
                      <a:pPr algn="l" defTabSz="457206">
                        <a:defRPr sz="1800">
                          <a:solidFill>
                            <a:srgbClr val="000000"/>
                          </a:solidFill>
                        </a:defRPr>
                      </a:pPr>
                      <a:r>
                        <a:rPr sz="900">
                          <a:solidFill>
                            <a:srgbClr val="0F2303"/>
                          </a:solidFill>
                        </a:rPr>
                        <a:t>Özel Kurum Projesi</a:t>
                      </a:r>
                    </a:p>
                  </a:txBody>
                  <a:tcPr marL="6660" marR="6660" marT="6660" marB="6660" anchor="ctr" horzOverflow="overflow">
                    <a:solidFill>
                      <a:srgbClr val="F2E7E6"/>
                    </a:solidFill>
                  </a:tcPr>
                </a:tc>
                <a:tc>
                  <a:txBody>
                    <a:bodyPr/>
                    <a:lstStyle/>
                    <a:p>
                      <a:pPr algn="l" defTabSz="457206">
                        <a:defRPr sz="1800">
                          <a:solidFill>
                            <a:srgbClr val="000000"/>
                          </a:solidFill>
                        </a:defRPr>
                      </a:pPr>
                      <a:r>
                        <a:rPr sz="900">
                          <a:solidFill>
                            <a:srgbClr val="0F2303"/>
                          </a:solidFill>
                        </a:rPr>
                        <a:t>Semail Ülgen, Morteza Baghepour</a:t>
                      </a:r>
                    </a:p>
                  </a:txBody>
                  <a:tcPr marL="6660" marR="6660" marT="6660" marB="6660" anchor="ctr" horzOverflow="overflow">
                    <a:solidFill>
                      <a:srgbClr val="F2E7E6"/>
                    </a:solidFill>
                  </a:tcPr>
                </a:tc>
                <a:tc>
                  <a:txBody>
                    <a:bodyPr/>
                    <a:lstStyle/>
                    <a:p>
                      <a:pPr algn="l" defTabSz="457206">
                        <a:defRPr sz="1800">
                          <a:solidFill>
                            <a:srgbClr val="000000"/>
                          </a:solidFill>
                        </a:defRPr>
                      </a:pPr>
                      <a:r>
                        <a:rPr sz="900">
                          <a:solidFill>
                            <a:srgbClr val="0F2303"/>
                          </a:solidFill>
                        </a:rPr>
                        <a:t>01.08.2023-20.01.2024</a:t>
                      </a:r>
                    </a:p>
                  </a:txBody>
                  <a:tcPr marL="6660" marR="6660" marT="6660" marB="6660" anchor="ctr" horzOverflow="overflow">
                    <a:solidFill>
                      <a:srgbClr val="F2E7E6"/>
                    </a:solidFill>
                  </a:tcPr>
                </a:tc>
                <a:extLst>
                  <a:ext uri="{0D108BD9-81ED-4DB2-BD59-A6C34878D82A}">
                    <a16:rowId xmlns:a16="http://schemas.microsoft.com/office/drawing/2014/main" val="10007"/>
                  </a:ext>
                </a:extLst>
              </a:tr>
              <a:tr h="311849">
                <a:tc>
                  <a:txBody>
                    <a:bodyPr/>
                    <a:lstStyle/>
                    <a:p>
                      <a:pPr algn="l" defTabSz="457206">
                        <a:defRPr sz="1800">
                          <a:solidFill>
                            <a:srgbClr val="000000"/>
                          </a:solidFill>
                        </a:defRPr>
                      </a:pPr>
                      <a:r>
                        <a:rPr sz="900">
                          <a:solidFill>
                            <a:srgbClr val="0F2303"/>
                          </a:solidFill>
                        </a:rPr>
                        <a:t>Çok Fonksiyonlu Ultrafiltrasyon Membran Teknolojisinin Geliştirilmesi Yoluyla Endüstriyel Atıksulardan Kritik Nadir Toprak Elementlerinin (REE’lerin) Geri Kazanımı”</a:t>
                      </a:r>
                    </a:p>
                  </a:txBody>
                  <a:tcPr marL="6660" marR="6660" marT="6660" marB="6660" anchor="ctr" horzOverflow="overflow">
                    <a:solidFill>
                      <a:srgbClr val="F2E7E6"/>
                    </a:solidFill>
                  </a:tcPr>
                </a:tc>
                <a:tc>
                  <a:txBody>
                    <a:bodyPr/>
                    <a:lstStyle/>
                    <a:p>
                      <a:pPr algn="l" defTabSz="457206">
                        <a:defRPr sz="1800">
                          <a:solidFill>
                            <a:srgbClr val="000000"/>
                          </a:solidFill>
                        </a:defRPr>
                      </a:pPr>
                      <a:r>
                        <a:rPr sz="900">
                          <a:solidFill>
                            <a:srgbClr val="0F2303"/>
                          </a:solidFill>
                        </a:rPr>
                        <a:t>2531 TUBİTAK-Almanya (DAAD) İkili İş Birliği Destek Programı </a:t>
                      </a:r>
                    </a:p>
                  </a:txBody>
                  <a:tcPr marL="6660" marR="6660" marT="6660" marB="6660" anchor="ctr" horzOverflow="overflow">
                    <a:solidFill>
                      <a:srgbClr val="F2E7E6"/>
                    </a:solidFill>
                  </a:tcPr>
                </a:tc>
                <a:tc>
                  <a:txBody>
                    <a:bodyPr/>
                    <a:lstStyle/>
                    <a:p>
                      <a:pPr algn="l" defTabSz="457206">
                        <a:defRPr sz="1800">
                          <a:solidFill>
                            <a:srgbClr val="000000"/>
                          </a:solidFill>
                        </a:defRPr>
                      </a:pPr>
                      <a:r>
                        <a:rPr sz="900">
                          <a:solidFill>
                            <a:srgbClr val="0F2303"/>
                          </a:solidFill>
                        </a:rPr>
                        <a:t>Fatih AK,Seda Demirel Topel</a:t>
                      </a:r>
                    </a:p>
                  </a:txBody>
                  <a:tcPr marL="6660" marR="6660" marT="6660" marB="6660" anchor="ctr" horzOverflow="overflow">
                    <a:solidFill>
                      <a:srgbClr val="F2E7E6"/>
                    </a:solidFill>
                  </a:tcPr>
                </a:tc>
                <a:tc>
                  <a:txBody>
                    <a:bodyPr/>
                    <a:lstStyle/>
                    <a:p>
                      <a:pPr algn="l" defTabSz="457206">
                        <a:defRPr sz="1800">
                          <a:solidFill>
                            <a:srgbClr val="000000"/>
                          </a:solidFill>
                        </a:defRPr>
                      </a:pPr>
                      <a:r>
                        <a:rPr sz="900">
                          <a:solidFill>
                            <a:srgbClr val="0F2303"/>
                          </a:solidFill>
                        </a:rPr>
                        <a:t>31 Ağustosta 2022-2025</a:t>
                      </a:r>
                    </a:p>
                  </a:txBody>
                  <a:tcPr marL="6660" marR="6660" marT="6660" marB="6660" anchor="ctr" horzOverflow="overflow">
                    <a:solidFill>
                      <a:srgbClr val="F2E7E6"/>
                    </a:solidFill>
                  </a:tcPr>
                </a:tc>
                <a:extLst>
                  <a:ext uri="{0D108BD9-81ED-4DB2-BD59-A6C34878D82A}">
                    <a16:rowId xmlns:a16="http://schemas.microsoft.com/office/drawing/2014/main" val="10008"/>
                  </a:ext>
                </a:extLst>
              </a:tr>
              <a:tr h="311849">
                <a:tc>
                  <a:txBody>
                    <a:bodyPr/>
                    <a:lstStyle/>
                    <a:p>
                      <a:pPr algn="l" defTabSz="457206">
                        <a:defRPr sz="1800">
                          <a:solidFill>
                            <a:srgbClr val="000000"/>
                          </a:solidFill>
                        </a:defRPr>
                      </a:pPr>
                      <a:r>
                        <a:rPr sz="900">
                          <a:solidFill>
                            <a:srgbClr val="0F2303"/>
                          </a:solidFill>
                        </a:rPr>
                        <a:t>Aselsan DD Çerçeve Projesi</a:t>
                      </a:r>
                    </a:p>
                  </a:txBody>
                  <a:tcPr marL="6660" marR="6660" marT="6660" marB="6660" anchor="ctr" horzOverflow="overflow">
                    <a:solidFill>
                      <a:srgbClr val="F2E7E6"/>
                    </a:solidFill>
                  </a:tcPr>
                </a:tc>
                <a:tc>
                  <a:txBody>
                    <a:bodyPr/>
                    <a:lstStyle/>
                    <a:p>
                      <a:pPr algn="l" defTabSz="457206">
                        <a:defRPr sz="1800">
                          <a:solidFill>
                            <a:srgbClr val="000000"/>
                          </a:solidFill>
                        </a:defRPr>
                      </a:pPr>
                      <a:r>
                        <a:rPr sz="900">
                          <a:solidFill>
                            <a:srgbClr val="0F2303"/>
                          </a:solidFill>
                        </a:rPr>
                        <a:t>Kurum Projesi</a:t>
                      </a:r>
                    </a:p>
                  </a:txBody>
                  <a:tcPr marL="6660" marR="6660" marT="6660" marB="6660" anchor="ctr" horzOverflow="overflow">
                    <a:solidFill>
                      <a:srgbClr val="F2E7E6"/>
                    </a:solidFill>
                  </a:tcPr>
                </a:tc>
                <a:tc>
                  <a:txBody>
                    <a:bodyPr/>
                    <a:lstStyle/>
                    <a:p>
                      <a:pPr algn="l" defTabSz="457206">
                        <a:defRPr sz="1800">
                          <a:solidFill>
                            <a:srgbClr val="000000"/>
                          </a:solidFill>
                        </a:defRPr>
                      </a:pPr>
                      <a:r>
                        <a:rPr sz="900">
                          <a:solidFill>
                            <a:srgbClr val="0F2303"/>
                          </a:solidFill>
                        </a:rPr>
                        <a:t>Ali Cem Başarır</a:t>
                      </a:r>
                    </a:p>
                  </a:txBody>
                  <a:tcPr marL="6660" marR="6660" marT="6660" marB="6660" anchor="ctr" horzOverflow="overflow">
                    <a:solidFill>
                      <a:srgbClr val="F2E7E6"/>
                    </a:solidFill>
                  </a:tcPr>
                </a:tc>
                <a:tc>
                  <a:txBody>
                    <a:bodyPr/>
                    <a:lstStyle/>
                    <a:p>
                      <a:pPr algn="l" defTabSz="457206">
                        <a:defRPr sz="1800">
                          <a:solidFill>
                            <a:srgbClr val="000000"/>
                          </a:solidFill>
                        </a:defRPr>
                      </a:pPr>
                      <a:r>
                        <a:rPr sz="900">
                          <a:solidFill>
                            <a:srgbClr val="0F2303"/>
                          </a:solidFill>
                        </a:rPr>
                        <a:t>10.07.2022-20.01.2024</a:t>
                      </a:r>
                    </a:p>
                  </a:txBody>
                  <a:tcPr marL="6660" marR="6660" marT="6660" marB="6660" anchor="ctr" horzOverflow="overflow">
                    <a:solidFill>
                      <a:srgbClr val="F2E7E6"/>
                    </a:solidFill>
                  </a:tcPr>
                </a:tc>
                <a:extLst>
                  <a:ext uri="{0D108BD9-81ED-4DB2-BD59-A6C34878D82A}">
                    <a16:rowId xmlns:a16="http://schemas.microsoft.com/office/drawing/2014/main" val="10009"/>
                  </a:ext>
                </a:extLst>
              </a:tr>
            </a:tbl>
          </a:graphicData>
        </a:graphic>
      </p:graphicFrame>
    </p:spTree>
  </p:cSld>
  <p:clrMapOvr>
    <a:masterClrMapping/>
  </p:clrMapOvr>
  <p:transition spd="med"/>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6" name="Metin kutusu 1352"/>
          <p:cNvSpPr/>
          <p:nvPr/>
        </p:nvSpPr>
        <p:spPr>
          <a:xfrm>
            <a:off x="2489200" y="29232225"/>
            <a:ext cx="196850" cy="115888"/>
          </a:xfrm>
          <a:prstGeom prst="rect">
            <a:avLst/>
          </a:prstGeom>
          <a:solidFill>
            <a:srgbClr val="00B050"/>
          </a:solidFill>
          <a:ln w="12700">
            <a:solidFill>
              <a:srgbClr val="8AD0D5"/>
            </a:solidFill>
          </a:ln>
        </p:spPr>
        <p:txBody>
          <a:bodyPr lIns="45719" rIns="45719"/>
          <a:lstStyle/>
          <a:p>
            <a:pPr>
              <a:defRPr sz="1100"/>
            </a:pPr>
            <a:endParaRPr/>
          </a:p>
        </p:txBody>
      </p:sp>
      <p:sp>
        <p:nvSpPr>
          <p:cNvPr id="557" name="Metin kutusu 1353"/>
          <p:cNvSpPr/>
          <p:nvPr/>
        </p:nvSpPr>
        <p:spPr>
          <a:xfrm>
            <a:off x="2484438" y="29394150"/>
            <a:ext cx="196851" cy="123825"/>
          </a:xfrm>
          <a:prstGeom prst="rect">
            <a:avLst/>
          </a:prstGeom>
          <a:solidFill>
            <a:srgbClr val="FFFFFF"/>
          </a:solidFill>
          <a:ln w="12700">
            <a:solidFill>
              <a:srgbClr val="8AD0D5"/>
            </a:solidFill>
          </a:ln>
        </p:spPr>
        <p:txBody>
          <a:bodyPr lIns="45719" rIns="45719"/>
          <a:lstStyle/>
          <a:p>
            <a:pPr>
              <a:defRPr sz="1100"/>
            </a:pPr>
            <a:endParaRPr/>
          </a:p>
        </p:txBody>
      </p:sp>
      <p:sp>
        <p:nvSpPr>
          <p:cNvPr id="558" name="Metin kutusu 1354"/>
          <p:cNvSpPr/>
          <p:nvPr/>
        </p:nvSpPr>
        <p:spPr>
          <a:xfrm>
            <a:off x="2484438" y="29556075"/>
            <a:ext cx="196851" cy="123825"/>
          </a:xfrm>
          <a:prstGeom prst="rect">
            <a:avLst/>
          </a:prstGeom>
          <a:solidFill>
            <a:srgbClr val="FFFFFF"/>
          </a:solidFill>
          <a:ln w="12700">
            <a:solidFill>
              <a:srgbClr val="8AD0D5"/>
            </a:solidFill>
          </a:ln>
        </p:spPr>
        <p:txBody>
          <a:bodyPr lIns="45719" rIns="45719"/>
          <a:lstStyle/>
          <a:p>
            <a:pPr>
              <a:defRPr sz="1100"/>
            </a:pPr>
            <a:endParaRPr/>
          </a:p>
        </p:txBody>
      </p:sp>
      <p:sp>
        <p:nvSpPr>
          <p:cNvPr id="559" name="Metin kutusu 1355"/>
          <p:cNvSpPr/>
          <p:nvPr/>
        </p:nvSpPr>
        <p:spPr>
          <a:xfrm>
            <a:off x="3887787" y="29222700"/>
            <a:ext cx="196851" cy="123825"/>
          </a:xfrm>
          <a:prstGeom prst="rect">
            <a:avLst/>
          </a:prstGeom>
          <a:solidFill>
            <a:srgbClr val="FFFFFF"/>
          </a:solidFill>
          <a:ln w="12700">
            <a:solidFill>
              <a:srgbClr val="8AD0D5"/>
            </a:solidFill>
          </a:ln>
        </p:spPr>
        <p:txBody>
          <a:bodyPr lIns="45719" rIns="45719"/>
          <a:lstStyle/>
          <a:p>
            <a:pPr>
              <a:defRPr sz="1100"/>
            </a:pPr>
            <a:endParaRPr/>
          </a:p>
        </p:txBody>
      </p:sp>
      <p:sp>
        <p:nvSpPr>
          <p:cNvPr id="560" name="Metin kutusu 1356"/>
          <p:cNvSpPr/>
          <p:nvPr/>
        </p:nvSpPr>
        <p:spPr>
          <a:xfrm>
            <a:off x="3887787" y="29384625"/>
            <a:ext cx="196851" cy="115888"/>
          </a:xfrm>
          <a:prstGeom prst="rect">
            <a:avLst/>
          </a:prstGeom>
          <a:solidFill>
            <a:srgbClr val="FFFFFF"/>
          </a:solidFill>
          <a:ln w="12700">
            <a:solidFill>
              <a:srgbClr val="8AD0D5"/>
            </a:solidFill>
          </a:ln>
        </p:spPr>
        <p:txBody>
          <a:bodyPr lIns="45719" rIns="45719"/>
          <a:lstStyle/>
          <a:p>
            <a:pPr>
              <a:defRPr sz="1100"/>
            </a:pPr>
            <a:endParaRPr/>
          </a:p>
        </p:txBody>
      </p:sp>
      <p:sp>
        <p:nvSpPr>
          <p:cNvPr id="561" name="Metin kutusu 1357"/>
          <p:cNvSpPr/>
          <p:nvPr/>
        </p:nvSpPr>
        <p:spPr>
          <a:xfrm>
            <a:off x="3887787" y="29222700"/>
            <a:ext cx="196851" cy="123825"/>
          </a:xfrm>
          <a:prstGeom prst="rect">
            <a:avLst/>
          </a:prstGeom>
          <a:solidFill>
            <a:srgbClr val="FFFFFF"/>
          </a:solidFill>
          <a:ln w="12700">
            <a:solidFill>
              <a:srgbClr val="8AD0D5"/>
            </a:solidFill>
          </a:ln>
        </p:spPr>
        <p:txBody>
          <a:bodyPr lIns="45719" rIns="45719"/>
          <a:lstStyle/>
          <a:p>
            <a:pPr>
              <a:defRPr sz="1100"/>
            </a:pPr>
            <a:endParaRPr/>
          </a:p>
        </p:txBody>
      </p:sp>
      <p:sp>
        <p:nvSpPr>
          <p:cNvPr id="562" name="Metin kutusu 1358"/>
          <p:cNvSpPr/>
          <p:nvPr/>
        </p:nvSpPr>
        <p:spPr>
          <a:xfrm>
            <a:off x="3887787" y="29384625"/>
            <a:ext cx="196851" cy="115888"/>
          </a:xfrm>
          <a:prstGeom prst="rect">
            <a:avLst/>
          </a:prstGeom>
          <a:solidFill>
            <a:srgbClr val="FFFFFF"/>
          </a:solidFill>
          <a:ln w="12700">
            <a:solidFill>
              <a:srgbClr val="8AD0D5"/>
            </a:solidFill>
          </a:ln>
        </p:spPr>
        <p:txBody>
          <a:bodyPr lIns="45719" rIns="45719"/>
          <a:lstStyle/>
          <a:p>
            <a:pPr>
              <a:defRPr sz="1100"/>
            </a:pPr>
            <a:endParaRPr/>
          </a:p>
        </p:txBody>
      </p:sp>
      <p:sp>
        <p:nvSpPr>
          <p:cNvPr id="563" name="Metin kutusu 1359"/>
          <p:cNvSpPr/>
          <p:nvPr/>
        </p:nvSpPr>
        <p:spPr>
          <a:xfrm>
            <a:off x="3887787" y="29579887"/>
            <a:ext cx="196851" cy="117476"/>
          </a:xfrm>
          <a:prstGeom prst="rect">
            <a:avLst/>
          </a:prstGeom>
          <a:solidFill>
            <a:srgbClr val="FFFFFF"/>
          </a:solidFill>
          <a:ln w="12700">
            <a:solidFill>
              <a:srgbClr val="8AD0D5"/>
            </a:solidFill>
          </a:ln>
        </p:spPr>
        <p:txBody>
          <a:bodyPr lIns="45719" rIns="45719"/>
          <a:lstStyle/>
          <a:p>
            <a:pPr>
              <a:defRPr sz="1100"/>
            </a:pPr>
            <a:endParaRPr/>
          </a:p>
        </p:txBody>
      </p:sp>
      <p:sp>
        <p:nvSpPr>
          <p:cNvPr id="564" name="Metin kutusu 1360"/>
          <p:cNvSpPr/>
          <p:nvPr/>
        </p:nvSpPr>
        <p:spPr>
          <a:xfrm>
            <a:off x="2489200" y="29232225"/>
            <a:ext cx="196850" cy="115888"/>
          </a:xfrm>
          <a:prstGeom prst="rect">
            <a:avLst/>
          </a:prstGeom>
          <a:solidFill>
            <a:srgbClr val="FFFFFF"/>
          </a:solidFill>
          <a:ln w="12700">
            <a:solidFill>
              <a:srgbClr val="8AD0D5"/>
            </a:solidFill>
          </a:ln>
        </p:spPr>
        <p:txBody>
          <a:bodyPr lIns="45719" rIns="45719"/>
          <a:lstStyle/>
          <a:p>
            <a:pPr>
              <a:defRPr sz="1100"/>
            </a:pPr>
            <a:endParaRPr/>
          </a:p>
        </p:txBody>
      </p:sp>
      <p:sp>
        <p:nvSpPr>
          <p:cNvPr id="565" name="Metin kutusu 1361"/>
          <p:cNvSpPr/>
          <p:nvPr/>
        </p:nvSpPr>
        <p:spPr>
          <a:xfrm>
            <a:off x="2484438" y="29556075"/>
            <a:ext cx="196851" cy="123825"/>
          </a:xfrm>
          <a:prstGeom prst="rect">
            <a:avLst/>
          </a:prstGeom>
          <a:solidFill>
            <a:srgbClr val="FFFFFF"/>
          </a:solidFill>
          <a:ln w="12700">
            <a:solidFill>
              <a:srgbClr val="8AD0D5"/>
            </a:solidFill>
          </a:ln>
        </p:spPr>
        <p:txBody>
          <a:bodyPr lIns="45719" rIns="45719"/>
          <a:lstStyle/>
          <a:p>
            <a:pPr>
              <a:defRPr sz="1100"/>
            </a:pPr>
            <a:endParaRPr/>
          </a:p>
        </p:txBody>
      </p:sp>
      <p:sp>
        <p:nvSpPr>
          <p:cNvPr id="566" name="Metin kutusu 1362"/>
          <p:cNvSpPr/>
          <p:nvPr/>
        </p:nvSpPr>
        <p:spPr>
          <a:xfrm>
            <a:off x="3887787" y="29222700"/>
            <a:ext cx="196851" cy="123825"/>
          </a:xfrm>
          <a:prstGeom prst="rect">
            <a:avLst/>
          </a:prstGeom>
          <a:solidFill>
            <a:srgbClr val="FFFFFF"/>
          </a:solidFill>
          <a:ln w="12700">
            <a:solidFill>
              <a:srgbClr val="8AD0D5"/>
            </a:solidFill>
          </a:ln>
        </p:spPr>
        <p:txBody>
          <a:bodyPr lIns="45719" rIns="45719"/>
          <a:lstStyle/>
          <a:p>
            <a:pPr>
              <a:defRPr sz="1100"/>
            </a:pPr>
            <a:endParaRPr/>
          </a:p>
        </p:txBody>
      </p:sp>
      <p:sp>
        <p:nvSpPr>
          <p:cNvPr id="567" name="Metin kutusu 1363"/>
          <p:cNvSpPr/>
          <p:nvPr/>
        </p:nvSpPr>
        <p:spPr>
          <a:xfrm>
            <a:off x="3887787" y="29384625"/>
            <a:ext cx="196851" cy="115888"/>
          </a:xfrm>
          <a:prstGeom prst="rect">
            <a:avLst/>
          </a:prstGeom>
          <a:solidFill>
            <a:srgbClr val="FFFFFF"/>
          </a:solidFill>
          <a:ln w="12700">
            <a:solidFill>
              <a:srgbClr val="8AD0D5"/>
            </a:solidFill>
          </a:ln>
        </p:spPr>
        <p:txBody>
          <a:bodyPr lIns="45719" rIns="45719"/>
          <a:lstStyle/>
          <a:p>
            <a:pPr>
              <a:defRPr sz="1100"/>
            </a:pPr>
            <a:endParaRPr/>
          </a:p>
        </p:txBody>
      </p:sp>
      <p:sp>
        <p:nvSpPr>
          <p:cNvPr id="568" name="Metin kutusu 1364"/>
          <p:cNvSpPr/>
          <p:nvPr/>
        </p:nvSpPr>
        <p:spPr>
          <a:xfrm>
            <a:off x="2489200" y="29224287"/>
            <a:ext cx="196850" cy="115888"/>
          </a:xfrm>
          <a:prstGeom prst="rect">
            <a:avLst/>
          </a:prstGeom>
          <a:solidFill>
            <a:srgbClr val="00B050"/>
          </a:solidFill>
          <a:ln w="12700">
            <a:solidFill>
              <a:srgbClr val="8AD0D5"/>
            </a:solidFill>
          </a:ln>
        </p:spPr>
        <p:txBody>
          <a:bodyPr lIns="45719" rIns="45719"/>
          <a:lstStyle/>
          <a:p>
            <a:pPr>
              <a:defRPr sz="1100"/>
            </a:pPr>
            <a:endParaRPr/>
          </a:p>
        </p:txBody>
      </p:sp>
      <p:sp>
        <p:nvSpPr>
          <p:cNvPr id="569" name="Metin kutusu 1365"/>
          <p:cNvSpPr/>
          <p:nvPr/>
        </p:nvSpPr>
        <p:spPr>
          <a:xfrm>
            <a:off x="2484438" y="29378275"/>
            <a:ext cx="196851" cy="141288"/>
          </a:xfrm>
          <a:prstGeom prst="rect">
            <a:avLst/>
          </a:prstGeom>
          <a:solidFill>
            <a:srgbClr val="FFFFFF"/>
          </a:solidFill>
          <a:ln w="12700">
            <a:solidFill>
              <a:srgbClr val="8AD0D5"/>
            </a:solidFill>
          </a:ln>
        </p:spPr>
        <p:txBody>
          <a:bodyPr lIns="45719" rIns="45719"/>
          <a:lstStyle/>
          <a:p>
            <a:pPr>
              <a:defRPr sz="1100"/>
            </a:pPr>
            <a:endParaRPr/>
          </a:p>
        </p:txBody>
      </p:sp>
      <p:sp>
        <p:nvSpPr>
          <p:cNvPr id="570" name="Metin kutusu 1367"/>
          <p:cNvSpPr/>
          <p:nvPr/>
        </p:nvSpPr>
        <p:spPr>
          <a:xfrm>
            <a:off x="3887787" y="29222700"/>
            <a:ext cx="196851" cy="115888"/>
          </a:xfrm>
          <a:prstGeom prst="rect">
            <a:avLst/>
          </a:prstGeom>
          <a:solidFill>
            <a:srgbClr val="FFFFFF"/>
          </a:solidFill>
          <a:ln w="12700">
            <a:solidFill>
              <a:srgbClr val="8AD0D5"/>
            </a:solidFill>
          </a:ln>
        </p:spPr>
        <p:txBody>
          <a:bodyPr lIns="45719" rIns="45719"/>
          <a:lstStyle/>
          <a:p>
            <a:pPr>
              <a:defRPr sz="1100"/>
            </a:pPr>
            <a:endParaRPr/>
          </a:p>
        </p:txBody>
      </p:sp>
      <p:sp>
        <p:nvSpPr>
          <p:cNvPr id="571" name="Metin kutusu 1368"/>
          <p:cNvSpPr/>
          <p:nvPr/>
        </p:nvSpPr>
        <p:spPr>
          <a:xfrm>
            <a:off x="3887787" y="29376687"/>
            <a:ext cx="196851" cy="115888"/>
          </a:xfrm>
          <a:prstGeom prst="rect">
            <a:avLst/>
          </a:prstGeom>
          <a:solidFill>
            <a:srgbClr val="FFFFFF"/>
          </a:solidFill>
          <a:ln w="12700">
            <a:solidFill>
              <a:srgbClr val="8AD0D5"/>
            </a:solidFill>
          </a:ln>
        </p:spPr>
        <p:txBody>
          <a:bodyPr lIns="45719" rIns="45719"/>
          <a:lstStyle/>
          <a:p>
            <a:pPr>
              <a:defRPr sz="1100"/>
            </a:pPr>
            <a:endParaRPr/>
          </a:p>
        </p:txBody>
      </p:sp>
      <p:sp>
        <p:nvSpPr>
          <p:cNvPr id="572" name="Metin kutusu 1369"/>
          <p:cNvSpPr/>
          <p:nvPr/>
        </p:nvSpPr>
        <p:spPr>
          <a:xfrm>
            <a:off x="3887787" y="29222700"/>
            <a:ext cx="196851" cy="115888"/>
          </a:xfrm>
          <a:prstGeom prst="rect">
            <a:avLst/>
          </a:prstGeom>
          <a:solidFill>
            <a:srgbClr val="FF0000"/>
          </a:solidFill>
          <a:ln w="12700">
            <a:solidFill>
              <a:srgbClr val="8AD0D5"/>
            </a:solidFill>
          </a:ln>
        </p:spPr>
        <p:txBody>
          <a:bodyPr lIns="45719" rIns="45719"/>
          <a:lstStyle/>
          <a:p>
            <a:pPr>
              <a:defRPr sz="1100"/>
            </a:pPr>
            <a:endParaRPr/>
          </a:p>
        </p:txBody>
      </p:sp>
      <p:sp>
        <p:nvSpPr>
          <p:cNvPr id="573" name="Metin kutusu 1370"/>
          <p:cNvSpPr/>
          <p:nvPr/>
        </p:nvSpPr>
        <p:spPr>
          <a:xfrm>
            <a:off x="3887787" y="29376687"/>
            <a:ext cx="196851" cy="115888"/>
          </a:xfrm>
          <a:prstGeom prst="rect">
            <a:avLst/>
          </a:prstGeom>
          <a:solidFill>
            <a:srgbClr val="FFFFFF"/>
          </a:solidFill>
          <a:ln w="12700">
            <a:solidFill>
              <a:srgbClr val="8AD0D5"/>
            </a:solidFill>
          </a:ln>
        </p:spPr>
        <p:txBody>
          <a:bodyPr lIns="45719" rIns="45719"/>
          <a:lstStyle/>
          <a:p>
            <a:pPr>
              <a:defRPr sz="1100"/>
            </a:pPr>
            <a:endParaRPr/>
          </a:p>
        </p:txBody>
      </p:sp>
      <p:sp>
        <p:nvSpPr>
          <p:cNvPr id="574" name="Metin kutusu 1371"/>
          <p:cNvSpPr/>
          <p:nvPr/>
        </p:nvSpPr>
        <p:spPr>
          <a:xfrm>
            <a:off x="3887787" y="29579887"/>
            <a:ext cx="196851" cy="117476"/>
          </a:xfrm>
          <a:prstGeom prst="rect">
            <a:avLst/>
          </a:prstGeom>
          <a:solidFill>
            <a:srgbClr val="00B050"/>
          </a:solidFill>
          <a:ln w="12700">
            <a:solidFill>
              <a:srgbClr val="8AD0D5"/>
            </a:solidFill>
          </a:ln>
        </p:spPr>
        <p:txBody>
          <a:bodyPr lIns="45719" rIns="45719"/>
          <a:lstStyle/>
          <a:p>
            <a:pPr>
              <a:defRPr sz="1100"/>
            </a:pPr>
            <a:endParaRPr/>
          </a:p>
        </p:txBody>
      </p:sp>
      <p:sp>
        <p:nvSpPr>
          <p:cNvPr id="575" name="Metin kutusu 1372"/>
          <p:cNvSpPr/>
          <p:nvPr/>
        </p:nvSpPr>
        <p:spPr>
          <a:xfrm>
            <a:off x="3887787" y="29579887"/>
            <a:ext cx="196851" cy="117476"/>
          </a:xfrm>
          <a:prstGeom prst="rect">
            <a:avLst/>
          </a:prstGeom>
          <a:solidFill>
            <a:srgbClr val="FFFFFF"/>
          </a:solidFill>
          <a:ln w="12700">
            <a:solidFill>
              <a:srgbClr val="8AD0D5"/>
            </a:solidFill>
          </a:ln>
        </p:spPr>
        <p:txBody>
          <a:bodyPr lIns="45719" rIns="45719"/>
          <a:lstStyle/>
          <a:p>
            <a:pPr>
              <a:defRPr sz="1100"/>
            </a:pPr>
            <a:endParaRPr/>
          </a:p>
        </p:txBody>
      </p:sp>
      <p:sp>
        <p:nvSpPr>
          <p:cNvPr id="576" name="Metin kutusu 1373"/>
          <p:cNvSpPr/>
          <p:nvPr/>
        </p:nvSpPr>
        <p:spPr>
          <a:xfrm>
            <a:off x="2489200" y="29232225"/>
            <a:ext cx="196850" cy="115888"/>
          </a:xfrm>
          <a:prstGeom prst="rect">
            <a:avLst/>
          </a:prstGeom>
          <a:solidFill>
            <a:srgbClr val="FFFFFF"/>
          </a:solidFill>
          <a:ln w="12700">
            <a:solidFill>
              <a:srgbClr val="8AD0D5"/>
            </a:solidFill>
          </a:ln>
        </p:spPr>
        <p:txBody>
          <a:bodyPr lIns="45719" rIns="45719"/>
          <a:lstStyle/>
          <a:p>
            <a:pPr>
              <a:defRPr sz="1100"/>
            </a:pPr>
            <a:endParaRPr/>
          </a:p>
        </p:txBody>
      </p:sp>
      <p:sp>
        <p:nvSpPr>
          <p:cNvPr id="577" name="Metin kutusu 1374"/>
          <p:cNvSpPr/>
          <p:nvPr/>
        </p:nvSpPr>
        <p:spPr>
          <a:xfrm>
            <a:off x="2484438" y="29400500"/>
            <a:ext cx="196851" cy="117475"/>
          </a:xfrm>
          <a:prstGeom prst="rect">
            <a:avLst/>
          </a:prstGeom>
          <a:solidFill>
            <a:srgbClr val="FFFFFF"/>
          </a:solidFill>
          <a:ln w="12700">
            <a:solidFill>
              <a:srgbClr val="8AD0D5"/>
            </a:solidFill>
          </a:ln>
        </p:spPr>
        <p:txBody>
          <a:bodyPr lIns="45719" rIns="45719"/>
          <a:lstStyle/>
          <a:p>
            <a:pPr>
              <a:defRPr sz="1100"/>
            </a:pPr>
            <a:endParaRPr/>
          </a:p>
        </p:txBody>
      </p:sp>
      <p:sp>
        <p:nvSpPr>
          <p:cNvPr id="578" name="Metin kutusu 1375"/>
          <p:cNvSpPr/>
          <p:nvPr/>
        </p:nvSpPr>
        <p:spPr>
          <a:xfrm>
            <a:off x="2484438" y="29556075"/>
            <a:ext cx="196851" cy="123825"/>
          </a:xfrm>
          <a:prstGeom prst="rect">
            <a:avLst/>
          </a:prstGeom>
          <a:solidFill>
            <a:srgbClr val="FF0000"/>
          </a:solidFill>
          <a:ln w="12700">
            <a:solidFill>
              <a:srgbClr val="8AD0D5"/>
            </a:solidFill>
          </a:ln>
        </p:spPr>
        <p:txBody>
          <a:bodyPr lIns="45719" rIns="45719"/>
          <a:lstStyle/>
          <a:p>
            <a:pPr>
              <a:defRPr sz="1100"/>
            </a:pPr>
            <a:endParaRPr/>
          </a:p>
        </p:txBody>
      </p:sp>
      <p:sp>
        <p:nvSpPr>
          <p:cNvPr id="579" name="Metin kutusu 1376"/>
          <p:cNvSpPr/>
          <p:nvPr/>
        </p:nvSpPr>
        <p:spPr>
          <a:xfrm>
            <a:off x="3887787" y="29222700"/>
            <a:ext cx="196851" cy="123825"/>
          </a:xfrm>
          <a:prstGeom prst="rect">
            <a:avLst/>
          </a:prstGeom>
          <a:solidFill>
            <a:srgbClr val="FFFFFF"/>
          </a:solidFill>
          <a:ln w="12700">
            <a:solidFill>
              <a:srgbClr val="8AD0D5"/>
            </a:solidFill>
          </a:ln>
        </p:spPr>
        <p:txBody>
          <a:bodyPr lIns="45719" rIns="45719"/>
          <a:lstStyle/>
          <a:p>
            <a:pPr>
              <a:defRPr sz="1100"/>
            </a:pPr>
            <a:endParaRPr/>
          </a:p>
        </p:txBody>
      </p:sp>
      <p:sp>
        <p:nvSpPr>
          <p:cNvPr id="580" name="Metin kutusu 1377"/>
          <p:cNvSpPr/>
          <p:nvPr/>
        </p:nvSpPr>
        <p:spPr>
          <a:xfrm>
            <a:off x="3887787" y="29384625"/>
            <a:ext cx="196851" cy="115888"/>
          </a:xfrm>
          <a:prstGeom prst="rect">
            <a:avLst/>
          </a:prstGeom>
          <a:solidFill>
            <a:srgbClr val="FFFFFF"/>
          </a:solidFill>
          <a:ln w="12700">
            <a:solidFill>
              <a:srgbClr val="8AD0D5"/>
            </a:solidFill>
          </a:ln>
        </p:spPr>
        <p:txBody>
          <a:bodyPr lIns="45719" rIns="45719"/>
          <a:lstStyle/>
          <a:p>
            <a:pPr>
              <a:defRPr sz="1100"/>
            </a:pPr>
            <a:endParaRPr/>
          </a:p>
        </p:txBody>
      </p:sp>
      <p:sp>
        <p:nvSpPr>
          <p:cNvPr id="581" name="Metin kutusu 1378"/>
          <p:cNvSpPr/>
          <p:nvPr/>
        </p:nvSpPr>
        <p:spPr>
          <a:xfrm>
            <a:off x="3887787" y="29587825"/>
            <a:ext cx="196851" cy="115888"/>
          </a:xfrm>
          <a:prstGeom prst="rect">
            <a:avLst/>
          </a:prstGeom>
          <a:solidFill>
            <a:srgbClr val="FF0000"/>
          </a:solidFill>
          <a:ln w="12700">
            <a:solidFill>
              <a:srgbClr val="8AD0D5"/>
            </a:solidFill>
          </a:ln>
        </p:spPr>
        <p:txBody>
          <a:bodyPr lIns="45719" rIns="45719"/>
          <a:lstStyle/>
          <a:p>
            <a:pPr>
              <a:defRPr sz="1100">
                <a:solidFill>
                  <a:srgbClr val="FF0000"/>
                </a:solidFill>
              </a:defRPr>
            </a:pPr>
            <a:endParaRPr/>
          </a:p>
        </p:txBody>
      </p:sp>
      <p:sp>
        <p:nvSpPr>
          <p:cNvPr id="582" name="Metin kutusu 1379"/>
          <p:cNvSpPr/>
          <p:nvPr/>
        </p:nvSpPr>
        <p:spPr>
          <a:xfrm>
            <a:off x="4859337" y="29232225"/>
            <a:ext cx="196851" cy="115888"/>
          </a:xfrm>
          <a:prstGeom prst="rect">
            <a:avLst/>
          </a:prstGeom>
          <a:solidFill>
            <a:srgbClr val="FFFFFF"/>
          </a:solidFill>
          <a:ln w="12700">
            <a:solidFill>
              <a:srgbClr val="8AD0D5"/>
            </a:solidFill>
          </a:ln>
        </p:spPr>
        <p:txBody>
          <a:bodyPr lIns="45719" rIns="45719"/>
          <a:lstStyle/>
          <a:p>
            <a:pPr>
              <a:defRPr sz="1100"/>
            </a:pPr>
            <a:endParaRPr/>
          </a:p>
        </p:txBody>
      </p:sp>
      <p:sp>
        <p:nvSpPr>
          <p:cNvPr id="583" name="Metin kutusu 1380"/>
          <p:cNvSpPr/>
          <p:nvPr/>
        </p:nvSpPr>
        <p:spPr>
          <a:xfrm>
            <a:off x="4854575" y="29400500"/>
            <a:ext cx="196850" cy="117475"/>
          </a:xfrm>
          <a:prstGeom prst="rect">
            <a:avLst/>
          </a:prstGeom>
          <a:solidFill>
            <a:srgbClr val="FFFFFF"/>
          </a:solidFill>
          <a:ln w="12700">
            <a:solidFill>
              <a:srgbClr val="8AD0D5"/>
            </a:solidFill>
          </a:ln>
        </p:spPr>
        <p:txBody>
          <a:bodyPr lIns="45719" rIns="45719"/>
          <a:lstStyle/>
          <a:p>
            <a:pPr>
              <a:defRPr sz="1100"/>
            </a:pPr>
            <a:endParaRPr/>
          </a:p>
        </p:txBody>
      </p:sp>
      <p:sp>
        <p:nvSpPr>
          <p:cNvPr id="584" name="Metin kutusu 1381"/>
          <p:cNvSpPr/>
          <p:nvPr/>
        </p:nvSpPr>
        <p:spPr>
          <a:xfrm>
            <a:off x="4854575" y="29556075"/>
            <a:ext cx="196850" cy="123825"/>
          </a:xfrm>
          <a:prstGeom prst="rect">
            <a:avLst/>
          </a:prstGeom>
          <a:solidFill>
            <a:srgbClr val="FF0000"/>
          </a:solidFill>
          <a:ln w="12700">
            <a:solidFill>
              <a:srgbClr val="8AD0D5"/>
            </a:solidFill>
          </a:ln>
        </p:spPr>
        <p:txBody>
          <a:bodyPr lIns="45719" rIns="45719"/>
          <a:lstStyle/>
          <a:p>
            <a:pPr>
              <a:defRPr sz="1100"/>
            </a:pPr>
            <a:endParaRPr/>
          </a:p>
        </p:txBody>
      </p:sp>
      <p:sp>
        <p:nvSpPr>
          <p:cNvPr id="585" name="Metin kutusu 1382"/>
          <p:cNvSpPr/>
          <p:nvPr/>
        </p:nvSpPr>
        <p:spPr>
          <a:xfrm>
            <a:off x="2489200" y="30122812"/>
            <a:ext cx="196850" cy="117476"/>
          </a:xfrm>
          <a:prstGeom prst="rect">
            <a:avLst/>
          </a:prstGeom>
          <a:solidFill>
            <a:srgbClr val="00B050"/>
          </a:solidFill>
          <a:ln w="12700">
            <a:solidFill>
              <a:srgbClr val="8AD0D5"/>
            </a:solidFill>
          </a:ln>
        </p:spPr>
        <p:txBody>
          <a:bodyPr lIns="45719" rIns="45719"/>
          <a:lstStyle/>
          <a:p>
            <a:pPr>
              <a:defRPr sz="1100"/>
            </a:pPr>
            <a:endParaRPr/>
          </a:p>
        </p:txBody>
      </p:sp>
      <p:sp>
        <p:nvSpPr>
          <p:cNvPr id="586" name="Metin kutusu 1383"/>
          <p:cNvSpPr/>
          <p:nvPr/>
        </p:nvSpPr>
        <p:spPr>
          <a:xfrm>
            <a:off x="2484438" y="30284737"/>
            <a:ext cx="196851" cy="123826"/>
          </a:xfrm>
          <a:prstGeom prst="rect">
            <a:avLst/>
          </a:prstGeom>
          <a:solidFill>
            <a:srgbClr val="FFFFFF"/>
          </a:solidFill>
          <a:ln w="12700">
            <a:solidFill>
              <a:srgbClr val="8AD0D5"/>
            </a:solidFill>
          </a:ln>
        </p:spPr>
        <p:txBody>
          <a:bodyPr lIns="45719" rIns="45719"/>
          <a:lstStyle/>
          <a:p>
            <a:pPr>
              <a:defRPr sz="1100"/>
            </a:pPr>
            <a:endParaRPr/>
          </a:p>
        </p:txBody>
      </p:sp>
      <p:sp>
        <p:nvSpPr>
          <p:cNvPr id="587" name="Metin kutusu 1384"/>
          <p:cNvSpPr/>
          <p:nvPr/>
        </p:nvSpPr>
        <p:spPr>
          <a:xfrm>
            <a:off x="2484438" y="30446662"/>
            <a:ext cx="196851" cy="123826"/>
          </a:xfrm>
          <a:prstGeom prst="rect">
            <a:avLst/>
          </a:prstGeom>
          <a:solidFill>
            <a:srgbClr val="FFFFFF"/>
          </a:solidFill>
          <a:ln w="12700">
            <a:solidFill>
              <a:srgbClr val="8AD0D5"/>
            </a:solidFill>
          </a:ln>
        </p:spPr>
        <p:txBody>
          <a:bodyPr lIns="45719" rIns="45719"/>
          <a:lstStyle/>
          <a:p>
            <a:pPr>
              <a:defRPr sz="1100"/>
            </a:pPr>
            <a:endParaRPr/>
          </a:p>
        </p:txBody>
      </p:sp>
      <p:sp>
        <p:nvSpPr>
          <p:cNvPr id="588" name="Metin kutusu 1385"/>
          <p:cNvSpPr/>
          <p:nvPr/>
        </p:nvSpPr>
        <p:spPr>
          <a:xfrm>
            <a:off x="3887787" y="30113287"/>
            <a:ext cx="196851" cy="123826"/>
          </a:xfrm>
          <a:prstGeom prst="rect">
            <a:avLst/>
          </a:prstGeom>
          <a:solidFill>
            <a:srgbClr val="FFFFFF"/>
          </a:solidFill>
          <a:ln w="12700">
            <a:solidFill>
              <a:srgbClr val="8AD0D5"/>
            </a:solidFill>
          </a:ln>
        </p:spPr>
        <p:txBody>
          <a:bodyPr lIns="45719" rIns="45719"/>
          <a:lstStyle/>
          <a:p>
            <a:pPr>
              <a:defRPr sz="1100"/>
            </a:pPr>
            <a:endParaRPr/>
          </a:p>
        </p:txBody>
      </p:sp>
      <p:sp>
        <p:nvSpPr>
          <p:cNvPr id="589" name="Metin kutusu 1386"/>
          <p:cNvSpPr/>
          <p:nvPr/>
        </p:nvSpPr>
        <p:spPr>
          <a:xfrm>
            <a:off x="3887787" y="30275212"/>
            <a:ext cx="196851" cy="117476"/>
          </a:xfrm>
          <a:prstGeom prst="rect">
            <a:avLst/>
          </a:prstGeom>
          <a:solidFill>
            <a:srgbClr val="FFFFFF"/>
          </a:solidFill>
          <a:ln w="12700">
            <a:solidFill>
              <a:srgbClr val="8AD0D5"/>
            </a:solidFill>
          </a:ln>
        </p:spPr>
        <p:txBody>
          <a:bodyPr lIns="45719" rIns="45719"/>
          <a:lstStyle/>
          <a:p>
            <a:pPr>
              <a:defRPr sz="1100"/>
            </a:pPr>
            <a:endParaRPr/>
          </a:p>
        </p:txBody>
      </p:sp>
      <p:sp>
        <p:nvSpPr>
          <p:cNvPr id="590" name="Metin kutusu 1387"/>
          <p:cNvSpPr/>
          <p:nvPr/>
        </p:nvSpPr>
        <p:spPr>
          <a:xfrm>
            <a:off x="3887787" y="30113287"/>
            <a:ext cx="196851" cy="123826"/>
          </a:xfrm>
          <a:prstGeom prst="rect">
            <a:avLst/>
          </a:prstGeom>
          <a:solidFill>
            <a:srgbClr val="FFFFFF"/>
          </a:solidFill>
          <a:ln w="12700">
            <a:solidFill>
              <a:srgbClr val="8AD0D5"/>
            </a:solidFill>
          </a:ln>
        </p:spPr>
        <p:txBody>
          <a:bodyPr lIns="45719" rIns="45719"/>
          <a:lstStyle/>
          <a:p>
            <a:pPr>
              <a:defRPr sz="1100"/>
            </a:pPr>
            <a:endParaRPr/>
          </a:p>
        </p:txBody>
      </p:sp>
      <p:sp>
        <p:nvSpPr>
          <p:cNvPr id="591" name="Metin kutusu 1388"/>
          <p:cNvSpPr/>
          <p:nvPr/>
        </p:nvSpPr>
        <p:spPr>
          <a:xfrm>
            <a:off x="3887787" y="30275212"/>
            <a:ext cx="196851" cy="117476"/>
          </a:xfrm>
          <a:prstGeom prst="rect">
            <a:avLst/>
          </a:prstGeom>
          <a:solidFill>
            <a:srgbClr val="FFFFFF"/>
          </a:solidFill>
          <a:ln w="12700">
            <a:solidFill>
              <a:srgbClr val="8AD0D5"/>
            </a:solidFill>
          </a:ln>
        </p:spPr>
        <p:txBody>
          <a:bodyPr lIns="45719" rIns="45719"/>
          <a:lstStyle/>
          <a:p>
            <a:pPr>
              <a:defRPr sz="1100"/>
            </a:pPr>
            <a:endParaRPr/>
          </a:p>
        </p:txBody>
      </p:sp>
      <p:sp>
        <p:nvSpPr>
          <p:cNvPr id="592" name="Metin kutusu 1389"/>
          <p:cNvSpPr/>
          <p:nvPr/>
        </p:nvSpPr>
        <p:spPr>
          <a:xfrm>
            <a:off x="3887787" y="30472062"/>
            <a:ext cx="196851" cy="115888"/>
          </a:xfrm>
          <a:prstGeom prst="rect">
            <a:avLst/>
          </a:prstGeom>
          <a:solidFill>
            <a:srgbClr val="FFFFFF"/>
          </a:solidFill>
          <a:ln w="12700">
            <a:solidFill>
              <a:srgbClr val="8AD0D5"/>
            </a:solidFill>
          </a:ln>
        </p:spPr>
        <p:txBody>
          <a:bodyPr lIns="45719" rIns="45719"/>
          <a:lstStyle/>
          <a:p>
            <a:pPr>
              <a:defRPr sz="1100"/>
            </a:pPr>
            <a:endParaRPr/>
          </a:p>
        </p:txBody>
      </p:sp>
      <p:sp>
        <p:nvSpPr>
          <p:cNvPr id="593" name="Metin kutusu 1390"/>
          <p:cNvSpPr/>
          <p:nvPr/>
        </p:nvSpPr>
        <p:spPr>
          <a:xfrm>
            <a:off x="2489200" y="30122812"/>
            <a:ext cx="196850" cy="117476"/>
          </a:xfrm>
          <a:prstGeom prst="rect">
            <a:avLst/>
          </a:prstGeom>
          <a:solidFill>
            <a:srgbClr val="FFFFFF"/>
          </a:solidFill>
          <a:ln w="12700">
            <a:solidFill>
              <a:srgbClr val="8AD0D5"/>
            </a:solidFill>
          </a:ln>
        </p:spPr>
        <p:txBody>
          <a:bodyPr lIns="45719" rIns="45719"/>
          <a:lstStyle/>
          <a:p>
            <a:pPr>
              <a:defRPr sz="1100"/>
            </a:pPr>
            <a:endParaRPr/>
          </a:p>
        </p:txBody>
      </p:sp>
      <p:sp>
        <p:nvSpPr>
          <p:cNvPr id="594" name="Metin kutusu 1391"/>
          <p:cNvSpPr/>
          <p:nvPr/>
        </p:nvSpPr>
        <p:spPr>
          <a:xfrm>
            <a:off x="2484438" y="30446662"/>
            <a:ext cx="196851" cy="123826"/>
          </a:xfrm>
          <a:prstGeom prst="rect">
            <a:avLst/>
          </a:prstGeom>
          <a:solidFill>
            <a:srgbClr val="FFFFFF"/>
          </a:solidFill>
          <a:ln w="12700">
            <a:solidFill>
              <a:srgbClr val="8AD0D5"/>
            </a:solidFill>
          </a:ln>
        </p:spPr>
        <p:txBody>
          <a:bodyPr lIns="45719" rIns="45719"/>
          <a:lstStyle/>
          <a:p>
            <a:pPr>
              <a:defRPr sz="1100"/>
            </a:pPr>
            <a:endParaRPr/>
          </a:p>
        </p:txBody>
      </p:sp>
      <p:sp>
        <p:nvSpPr>
          <p:cNvPr id="595" name="Metin kutusu 1392"/>
          <p:cNvSpPr/>
          <p:nvPr/>
        </p:nvSpPr>
        <p:spPr>
          <a:xfrm>
            <a:off x="3887787" y="30113287"/>
            <a:ext cx="196851" cy="123826"/>
          </a:xfrm>
          <a:prstGeom prst="rect">
            <a:avLst/>
          </a:prstGeom>
          <a:solidFill>
            <a:srgbClr val="FFFFFF"/>
          </a:solidFill>
          <a:ln w="12700">
            <a:solidFill>
              <a:srgbClr val="8AD0D5"/>
            </a:solidFill>
          </a:ln>
        </p:spPr>
        <p:txBody>
          <a:bodyPr lIns="45719" rIns="45719"/>
          <a:lstStyle/>
          <a:p>
            <a:pPr>
              <a:defRPr sz="1100"/>
            </a:pPr>
            <a:endParaRPr/>
          </a:p>
        </p:txBody>
      </p:sp>
      <p:sp>
        <p:nvSpPr>
          <p:cNvPr id="596" name="Metin kutusu 1393"/>
          <p:cNvSpPr/>
          <p:nvPr/>
        </p:nvSpPr>
        <p:spPr>
          <a:xfrm>
            <a:off x="3887787" y="30275212"/>
            <a:ext cx="196851" cy="117476"/>
          </a:xfrm>
          <a:prstGeom prst="rect">
            <a:avLst/>
          </a:prstGeom>
          <a:solidFill>
            <a:srgbClr val="FFFFFF"/>
          </a:solidFill>
          <a:ln w="12700">
            <a:solidFill>
              <a:srgbClr val="8AD0D5"/>
            </a:solidFill>
          </a:ln>
        </p:spPr>
        <p:txBody>
          <a:bodyPr lIns="45719" rIns="45719"/>
          <a:lstStyle/>
          <a:p>
            <a:pPr>
              <a:defRPr sz="1100"/>
            </a:pPr>
            <a:endParaRPr/>
          </a:p>
        </p:txBody>
      </p:sp>
      <p:sp>
        <p:nvSpPr>
          <p:cNvPr id="597" name="Metin kutusu 1394"/>
          <p:cNvSpPr/>
          <p:nvPr/>
        </p:nvSpPr>
        <p:spPr>
          <a:xfrm>
            <a:off x="2489200" y="30114875"/>
            <a:ext cx="196850" cy="117475"/>
          </a:xfrm>
          <a:prstGeom prst="rect">
            <a:avLst/>
          </a:prstGeom>
          <a:solidFill>
            <a:srgbClr val="00B050"/>
          </a:solidFill>
          <a:ln w="12700">
            <a:solidFill>
              <a:srgbClr val="8AD0D5"/>
            </a:solidFill>
          </a:ln>
        </p:spPr>
        <p:txBody>
          <a:bodyPr lIns="45719" rIns="45719"/>
          <a:lstStyle/>
          <a:p>
            <a:pPr>
              <a:defRPr sz="1100"/>
            </a:pPr>
            <a:endParaRPr/>
          </a:p>
        </p:txBody>
      </p:sp>
      <p:sp>
        <p:nvSpPr>
          <p:cNvPr id="598" name="Metin kutusu 1395"/>
          <p:cNvSpPr/>
          <p:nvPr/>
        </p:nvSpPr>
        <p:spPr>
          <a:xfrm>
            <a:off x="2484438" y="30270450"/>
            <a:ext cx="196851" cy="141288"/>
          </a:xfrm>
          <a:prstGeom prst="rect">
            <a:avLst/>
          </a:prstGeom>
          <a:solidFill>
            <a:srgbClr val="FFFFFF"/>
          </a:solidFill>
          <a:ln w="12700">
            <a:solidFill>
              <a:srgbClr val="8AD0D5"/>
            </a:solidFill>
          </a:ln>
        </p:spPr>
        <p:txBody>
          <a:bodyPr lIns="45719" rIns="45719"/>
          <a:lstStyle/>
          <a:p>
            <a:pPr>
              <a:defRPr sz="1100"/>
            </a:pPr>
            <a:endParaRPr/>
          </a:p>
        </p:txBody>
      </p:sp>
      <p:sp>
        <p:nvSpPr>
          <p:cNvPr id="599" name="Metin kutusu 1396"/>
          <p:cNvSpPr/>
          <p:nvPr/>
        </p:nvSpPr>
        <p:spPr>
          <a:xfrm>
            <a:off x="2484438" y="30446662"/>
            <a:ext cx="204787" cy="160338"/>
          </a:xfrm>
          <a:prstGeom prst="rect">
            <a:avLst/>
          </a:prstGeom>
          <a:solidFill>
            <a:srgbClr val="FFFFFF"/>
          </a:solidFill>
          <a:ln w="12700">
            <a:solidFill>
              <a:srgbClr val="8AD0D5"/>
            </a:solidFill>
          </a:ln>
        </p:spPr>
        <p:txBody>
          <a:bodyPr lIns="45719" rIns="45719"/>
          <a:lstStyle/>
          <a:p>
            <a:pPr>
              <a:defRPr sz="1100"/>
            </a:pPr>
            <a:endParaRPr/>
          </a:p>
        </p:txBody>
      </p:sp>
      <p:sp>
        <p:nvSpPr>
          <p:cNvPr id="600" name="Metin kutusu 1397"/>
          <p:cNvSpPr/>
          <p:nvPr/>
        </p:nvSpPr>
        <p:spPr>
          <a:xfrm>
            <a:off x="3887787" y="30113287"/>
            <a:ext cx="196851" cy="117476"/>
          </a:xfrm>
          <a:prstGeom prst="rect">
            <a:avLst/>
          </a:prstGeom>
          <a:solidFill>
            <a:srgbClr val="FFFFFF"/>
          </a:solidFill>
          <a:ln w="12700">
            <a:solidFill>
              <a:srgbClr val="8AD0D5"/>
            </a:solidFill>
          </a:ln>
        </p:spPr>
        <p:txBody>
          <a:bodyPr lIns="45719" rIns="45719"/>
          <a:lstStyle/>
          <a:p>
            <a:pPr>
              <a:defRPr sz="1100"/>
            </a:pPr>
            <a:endParaRPr/>
          </a:p>
        </p:txBody>
      </p:sp>
      <p:sp>
        <p:nvSpPr>
          <p:cNvPr id="601" name="Metin kutusu 1398"/>
          <p:cNvSpPr/>
          <p:nvPr/>
        </p:nvSpPr>
        <p:spPr>
          <a:xfrm>
            <a:off x="3887787" y="30267275"/>
            <a:ext cx="196851" cy="117475"/>
          </a:xfrm>
          <a:prstGeom prst="rect">
            <a:avLst/>
          </a:prstGeom>
          <a:solidFill>
            <a:srgbClr val="FFFFFF"/>
          </a:solidFill>
          <a:ln w="12700">
            <a:solidFill>
              <a:srgbClr val="8AD0D5"/>
            </a:solidFill>
          </a:ln>
        </p:spPr>
        <p:txBody>
          <a:bodyPr lIns="45719" rIns="45719"/>
          <a:lstStyle/>
          <a:p>
            <a:pPr>
              <a:defRPr sz="1100"/>
            </a:pPr>
            <a:endParaRPr/>
          </a:p>
        </p:txBody>
      </p:sp>
      <p:sp>
        <p:nvSpPr>
          <p:cNvPr id="602" name="Metin kutusu 1399"/>
          <p:cNvSpPr/>
          <p:nvPr/>
        </p:nvSpPr>
        <p:spPr>
          <a:xfrm>
            <a:off x="3887787" y="30113287"/>
            <a:ext cx="196851" cy="117476"/>
          </a:xfrm>
          <a:prstGeom prst="rect">
            <a:avLst/>
          </a:prstGeom>
          <a:solidFill>
            <a:srgbClr val="FF0000"/>
          </a:solidFill>
          <a:ln w="12700">
            <a:solidFill>
              <a:srgbClr val="8AD0D5"/>
            </a:solidFill>
          </a:ln>
        </p:spPr>
        <p:txBody>
          <a:bodyPr lIns="45719" rIns="45719"/>
          <a:lstStyle/>
          <a:p>
            <a:pPr>
              <a:defRPr sz="1100"/>
            </a:pPr>
            <a:endParaRPr/>
          </a:p>
        </p:txBody>
      </p:sp>
      <p:sp>
        <p:nvSpPr>
          <p:cNvPr id="603" name="Metin kutusu 1400"/>
          <p:cNvSpPr/>
          <p:nvPr/>
        </p:nvSpPr>
        <p:spPr>
          <a:xfrm>
            <a:off x="3887787" y="30267275"/>
            <a:ext cx="196851" cy="117475"/>
          </a:xfrm>
          <a:prstGeom prst="rect">
            <a:avLst/>
          </a:prstGeom>
          <a:solidFill>
            <a:srgbClr val="FFFFFF"/>
          </a:solidFill>
          <a:ln w="12700">
            <a:solidFill>
              <a:srgbClr val="8AD0D5"/>
            </a:solidFill>
          </a:ln>
        </p:spPr>
        <p:txBody>
          <a:bodyPr lIns="45719" rIns="45719"/>
          <a:lstStyle/>
          <a:p>
            <a:pPr>
              <a:defRPr sz="1100"/>
            </a:pPr>
            <a:endParaRPr/>
          </a:p>
        </p:txBody>
      </p:sp>
      <p:sp>
        <p:nvSpPr>
          <p:cNvPr id="604" name="Metin kutusu 1401"/>
          <p:cNvSpPr/>
          <p:nvPr/>
        </p:nvSpPr>
        <p:spPr>
          <a:xfrm>
            <a:off x="3887787" y="30472062"/>
            <a:ext cx="196851" cy="115888"/>
          </a:xfrm>
          <a:prstGeom prst="rect">
            <a:avLst/>
          </a:prstGeom>
          <a:solidFill>
            <a:srgbClr val="00B050"/>
          </a:solidFill>
          <a:ln w="12700">
            <a:solidFill>
              <a:srgbClr val="8AD0D5"/>
            </a:solidFill>
          </a:ln>
        </p:spPr>
        <p:txBody>
          <a:bodyPr lIns="45719" rIns="45719"/>
          <a:lstStyle/>
          <a:p>
            <a:pPr>
              <a:defRPr sz="1100"/>
            </a:pPr>
            <a:endParaRPr/>
          </a:p>
        </p:txBody>
      </p:sp>
      <p:sp>
        <p:nvSpPr>
          <p:cNvPr id="605" name="Metin kutusu 1402"/>
          <p:cNvSpPr/>
          <p:nvPr/>
        </p:nvSpPr>
        <p:spPr>
          <a:xfrm>
            <a:off x="3887787" y="30472062"/>
            <a:ext cx="196851" cy="115888"/>
          </a:xfrm>
          <a:prstGeom prst="rect">
            <a:avLst/>
          </a:prstGeom>
          <a:solidFill>
            <a:srgbClr val="FFFFFF"/>
          </a:solidFill>
          <a:ln w="12700">
            <a:solidFill>
              <a:srgbClr val="8AD0D5"/>
            </a:solidFill>
          </a:ln>
        </p:spPr>
        <p:txBody>
          <a:bodyPr lIns="45719" rIns="45719"/>
          <a:lstStyle/>
          <a:p>
            <a:pPr>
              <a:defRPr sz="1100"/>
            </a:pPr>
            <a:endParaRPr/>
          </a:p>
        </p:txBody>
      </p:sp>
      <p:sp>
        <p:nvSpPr>
          <p:cNvPr id="606" name="Metin kutusu 1403"/>
          <p:cNvSpPr/>
          <p:nvPr/>
        </p:nvSpPr>
        <p:spPr>
          <a:xfrm>
            <a:off x="2489200" y="30122812"/>
            <a:ext cx="196850" cy="117476"/>
          </a:xfrm>
          <a:prstGeom prst="rect">
            <a:avLst/>
          </a:prstGeom>
          <a:solidFill>
            <a:srgbClr val="FF0000"/>
          </a:solidFill>
          <a:ln w="12700">
            <a:solidFill>
              <a:srgbClr val="8AD0D5"/>
            </a:solidFill>
          </a:ln>
        </p:spPr>
        <p:txBody>
          <a:bodyPr lIns="45719" rIns="45719"/>
          <a:lstStyle/>
          <a:p>
            <a:pPr>
              <a:defRPr sz="1100"/>
            </a:pPr>
            <a:endParaRPr/>
          </a:p>
        </p:txBody>
      </p:sp>
      <p:sp>
        <p:nvSpPr>
          <p:cNvPr id="607" name="Metin kutusu 1404"/>
          <p:cNvSpPr/>
          <p:nvPr/>
        </p:nvSpPr>
        <p:spPr>
          <a:xfrm>
            <a:off x="2484438" y="30292675"/>
            <a:ext cx="196851" cy="115888"/>
          </a:xfrm>
          <a:prstGeom prst="rect">
            <a:avLst/>
          </a:prstGeom>
          <a:solidFill>
            <a:srgbClr val="FFFFFF"/>
          </a:solidFill>
          <a:ln w="12700">
            <a:solidFill>
              <a:srgbClr val="8AD0D5"/>
            </a:solidFill>
          </a:ln>
        </p:spPr>
        <p:txBody>
          <a:bodyPr lIns="45719" rIns="45719"/>
          <a:lstStyle/>
          <a:p>
            <a:pPr>
              <a:defRPr sz="1100"/>
            </a:pPr>
            <a:endParaRPr/>
          </a:p>
        </p:txBody>
      </p:sp>
      <p:sp>
        <p:nvSpPr>
          <p:cNvPr id="608" name="Metin kutusu 1405"/>
          <p:cNvSpPr/>
          <p:nvPr/>
        </p:nvSpPr>
        <p:spPr>
          <a:xfrm>
            <a:off x="2484438" y="30446662"/>
            <a:ext cx="196851" cy="123826"/>
          </a:xfrm>
          <a:prstGeom prst="rect">
            <a:avLst/>
          </a:prstGeom>
          <a:solidFill>
            <a:srgbClr val="FFFFFF"/>
          </a:solidFill>
          <a:ln w="12700">
            <a:solidFill>
              <a:srgbClr val="8AD0D5"/>
            </a:solidFill>
          </a:ln>
        </p:spPr>
        <p:txBody>
          <a:bodyPr lIns="45719" rIns="45719"/>
          <a:lstStyle/>
          <a:p>
            <a:pPr>
              <a:defRPr sz="1100"/>
            </a:pPr>
            <a:endParaRPr/>
          </a:p>
        </p:txBody>
      </p:sp>
      <p:sp>
        <p:nvSpPr>
          <p:cNvPr id="609" name="Metin kutusu 1406"/>
          <p:cNvSpPr/>
          <p:nvPr/>
        </p:nvSpPr>
        <p:spPr>
          <a:xfrm>
            <a:off x="3887787" y="30113287"/>
            <a:ext cx="196851" cy="123826"/>
          </a:xfrm>
          <a:prstGeom prst="rect">
            <a:avLst/>
          </a:prstGeom>
          <a:solidFill>
            <a:srgbClr val="FFFFFF"/>
          </a:solidFill>
          <a:ln w="12700">
            <a:solidFill>
              <a:srgbClr val="8AD0D5"/>
            </a:solidFill>
          </a:ln>
        </p:spPr>
        <p:txBody>
          <a:bodyPr lIns="45719" rIns="45719"/>
          <a:lstStyle/>
          <a:p>
            <a:pPr>
              <a:defRPr sz="1100"/>
            </a:pPr>
            <a:endParaRPr/>
          </a:p>
        </p:txBody>
      </p:sp>
      <p:sp>
        <p:nvSpPr>
          <p:cNvPr id="610" name="Metin kutusu 1407"/>
          <p:cNvSpPr/>
          <p:nvPr/>
        </p:nvSpPr>
        <p:spPr>
          <a:xfrm>
            <a:off x="3887787" y="30275212"/>
            <a:ext cx="196851" cy="117476"/>
          </a:xfrm>
          <a:prstGeom prst="rect">
            <a:avLst/>
          </a:prstGeom>
          <a:solidFill>
            <a:srgbClr val="FFFFFF"/>
          </a:solidFill>
          <a:ln w="12700">
            <a:solidFill>
              <a:srgbClr val="8AD0D5"/>
            </a:solidFill>
          </a:ln>
        </p:spPr>
        <p:txBody>
          <a:bodyPr lIns="45719" rIns="45719"/>
          <a:lstStyle/>
          <a:p>
            <a:pPr>
              <a:defRPr sz="1100"/>
            </a:pPr>
            <a:endParaRPr/>
          </a:p>
        </p:txBody>
      </p:sp>
      <p:sp>
        <p:nvSpPr>
          <p:cNvPr id="611" name="Metin kutusu 1408"/>
          <p:cNvSpPr/>
          <p:nvPr/>
        </p:nvSpPr>
        <p:spPr>
          <a:xfrm>
            <a:off x="3887787" y="30480000"/>
            <a:ext cx="196851" cy="115888"/>
          </a:xfrm>
          <a:prstGeom prst="rect">
            <a:avLst/>
          </a:prstGeom>
          <a:solidFill>
            <a:srgbClr val="FF0000"/>
          </a:solidFill>
          <a:ln w="12700">
            <a:solidFill>
              <a:srgbClr val="8AD0D5"/>
            </a:solidFill>
          </a:ln>
        </p:spPr>
        <p:txBody>
          <a:bodyPr lIns="45719" rIns="45719"/>
          <a:lstStyle/>
          <a:p>
            <a:pPr>
              <a:defRPr sz="1100"/>
            </a:pPr>
            <a:endParaRPr/>
          </a:p>
        </p:txBody>
      </p:sp>
      <p:sp>
        <p:nvSpPr>
          <p:cNvPr id="612" name="Metin kutusu 1409"/>
          <p:cNvSpPr/>
          <p:nvPr/>
        </p:nvSpPr>
        <p:spPr>
          <a:xfrm>
            <a:off x="4859337" y="30122812"/>
            <a:ext cx="196851" cy="117476"/>
          </a:xfrm>
          <a:prstGeom prst="rect">
            <a:avLst/>
          </a:prstGeom>
          <a:solidFill>
            <a:srgbClr val="FF0000"/>
          </a:solidFill>
          <a:ln w="12700">
            <a:solidFill>
              <a:srgbClr val="8AD0D5"/>
            </a:solidFill>
          </a:ln>
        </p:spPr>
        <p:txBody>
          <a:bodyPr lIns="45719" rIns="45719"/>
          <a:lstStyle/>
          <a:p>
            <a:pPr>
              <a:defRPr sz="1100"/>
            </a:pPr>
            <a:endParaRPr/>
          </a:p>
        </p:txBody>
      </p:sp>
      <p:sp>
        <p:nvSpPr>
          <p:cNvPr id="613" name="Metin kutusu 1410"/>
          <p:cNvSpPr/>
          <p:nvPr/>
        </p:nvSpPr>
        <p:spPr>
          <a:xfrm>
            <a:off x="4854575" y="30292675"/>
            <a:ext cx="196850" cy="115888"/>
          </a:xfrm>
          <a:prstGeom prst="rect">
            <a:avLst/>
          </a:prstGeom>
          <a:solidFill>
            <a:srgbClr val="FFFFFF"/>
          </a:solidFill>
          <a:ln w="12700">
            <a:solidFill>
              <a:srgbClr val="8AD0D5"/>
            </a:solidFill>
          </a:ln>
        </p:spPr>
        <p:txBody>
          <a:bodyPr lIns="45719" rIns="45719"/>
          <a:lstStyle/>
          <a:p>
            <a:pPr>
              <a:defRPr sz="1100"/>
            </a:pPr>
            <a:endParaRPr/>
          </a:p>
        </p:txBody>
      </p:sp>
      <p:sp>
        <p:nvSpPr>
          <p:cNvPr id="614" name="Metin kutusu 1411"/>
          <p:cNvSpPr/>
          <p:nvPr/>
        </p:nvSpPr>
        <p:spPr>
          <a:xfrm>
            <a:off x="4854575" y="30446662"/>
            <a:ext cx="196850" cy="123826"/>
          </a:xfrm>
          <a:prstGeom prst="rect">
            <a:avLst/>
          </a:prstGeom>
          <a:solidFill>
            <a:srgbClr val="FFFFFF"/>
          </a:solidFill>
          <a:ln w="12700">
            <a:solidFill>
              <a:srgbClr val="8AD0D5"/>
            </a:solidFill>
          </a:ln>
        </p:spPr>
        <p:txBody>
          <a:bodyPr lIns="45719" rIns="45719"/>
          <a:lstStyle/>
          <a:p>
            <a:pPr>
              <a:defRPr sz="1100"/>
            </a:pPr>
            <a:endParaRPr/>
          </a:p>
        </p:txBody>
      </p:sp>
      <p:sp>
        <p:nvSpPr>
          <p:cNvPr id="615" name="Metin kutusu 4"/>
          <p:cNvSpPr txBox="1"/>
          <p:nvPr/>
        </p:nvSpPr>
        <p:spPr>
          <a:xfrm>
            <a:off x="2091982" y="471888"/>
            <a:ext cx="5525186" cy="99339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nchor="ctr">
            <a:normAutofit/>
          </a:bodyPr>
          <a:lstStyle/>
          <a:p>
            <a:pPr algn="ctr">
              <a:lnSpc>
                <a:spcPct val="90000"/>
              </a:lnSpc>
              <a:spcBef>
                <a:spcPts val="600"/>
              </a:spcBef>
              <a:defRPr sz="2700" b="1">
                <a:solidFill>
                  <a:schemeClr val="accent6"/>
                </a:solidFill>
                <a:effectLst>
                  <a:outerShdw blurRad="38100" dist="38100" dir="2700000" rotWithShape="0">
                    <a:srgbClr val="000000">
                      <a:alpha val="43137"/>
                    </a:srgbClr>
                  </a:outerShdw>
                </a:effectLst>
              </a:defRPr>
            </a:pPr>
            <a:r>
              <a:t>FARKLI VE İYİ UYGULAMA ÖRNEKLERİ</a:t>
            </a:r>
            <a:endParaRPr sz="3100">
              <a:solidFill>
                <a:srgbClr val="9DB5CE"/>
              </a:solidFill>
              <a:latin typeface="Carlito"/>
              <a:ea typeface="Carlito"/>
              <a:cs typeface="Carlito"/>
              <a:sym typeface="Carlito"/>
            </a:endParaRPr>
          </a:p>
          <a:p>
            <a:pPr algn="ctr">
              <a:lnSpc>
                <a:spcPct val="90000"/>
              </a:lnSpc>
              <a:spcBef>
                <a:spcPts val="600"/>
              </a:spcBef>
              <a:defRPr sz="2700" b="1">
                <a:solidFill>
                  <a:srgbClr val="1E5155"/>
                </a:solidFill>
                <a:effectLst>
                  <a:outerShdw blurRad="38100" dist="38100" dir="2700000" rotWithShape="0">
                    <a:srgbClr val="000000">
                      <a:alpha val="43137"/>
                    </a:srgbClr>
                  </a:outerShdw>
                </a:effectLst>
              </a:defRPr>
            </a:pPr>
            <a:r>
              <a:t>ARAŞTIRMA-GELİŞTİRME ALANINDA</a:t>
            </a:r>
          </a:p>
        </p:txBody>
      </p:sp>
      <p:pic>
        <p:nvPicPr>
          <p:cNvPr id="616" name="Picture 2" descr="Picture 2"/>
          <p:cNvPicPr>
            <a:picLocks noChangeAspect="1"/>
          </p:cNvPicPr>
          <p:nvPr/>
        </p:nvPicPr>
        <p:blipFill>
          <a:blip r:embed="rId2"/>
          <a:stretch>
            <a:fillRect/>
          </a:stretch>
        </p:blipFill>
        <p:spPr>
          <a:xfrm>
            <a:off x="285990" y="332656"/>
            <a:ext cx="1847490" cy="392429"/>
          </a:xfrm>
          <a:prstGeom prst="rect">
            <a:avLst/>
          </a:prstGeom>
          <a:ln w="12700">
            <a:miter lim="400000"/>
          </a:ln>
        </p:spPr>
      </p:pic>
      <p:graphicFrame>
        <p:nvGraphicFramePr>
          <p:cNvPr id="617" name="Table 1"/>
          <p:cNvGraphicFramePr/>
          <p:nvPr/>
        </p:nvGraphicFramePr>
        <p:xfrm>
          <a:off x="928254" y="2392379"/>
          <a:ext cx="7245927" cy="1383729"/>
        </p:xfrm>
        <a:graphic>
          <a:graphicData uri="http://schemas.openxmlformats.org/drawingml/2006/table">
            <a:tbl>
              <a:tblPr>
                <a:tableStyleId>{4C3C2611-4C71-4FC5-86AE-919BDF0F9419}</a:tableStyleId>
              </a:tblPr>
              <a:tblGrid>
                <a:gridCol w="1296775">
                  <a:extLst>
                    <a:ext uri="{9D8B030D-6E8A-4147-A177-3AD203B41FA5}">
                      <a16:colId xmlns:a16="http://schemas.microsoft.com/office/drawing/2014/main" val="20000"/>
                    </a:ext>
                  </a:extLst>
                </a:gridCol>
                <a:gridCol w="1565735">
                  <a:extLst>
                    <a:ext uri="{9D8B030D-6E8A-4147-A177-3AD203B41FA5}">
                      <a16:colId xmlns:a16="http://schemas.microsoft.com/office/drawing/2014/main" val="20001"/>
                    </a:ext>
                  </a:extLst>
                </a:gridCol>
                <a:gridCol w="1498495">
                  <a:extLst>
                    <a:ext uri="{9D8B030D-6E8A-4147-A177-3AD203B41FA5}">
                      <a16:colId xmlns:a16="http://schemas.microsoft.com/office/drawing/2014/main" val="20002"/>
                    </a:ext>
                  </a:extLst>
                </a:gridCol>
                <a:gridCol w="1434456">
                  <a:extLst>
                    <a:ext uri="{9D8B030D-6E8A-4147-A177-3AD203B41FA5}">
                      <a16:colId xmlns:a16="http://schemas.microsoft.com/office/drawing/2014/main" val="20003"/>
                    </a:ext>
                  </a:extLst>
                </a:gridCol>
                <a:gridCol w="1450466">
                  <a:extLst>
                    <a:ext uri="{9D8B030D-6E8A-4147-A177-3AD203B41FA5}">
                      <a16:colId xmlns:a16="http://schemas.microsoft.com/office/drawing/2014/main" val="20004"/>
                    </a:ext>
                  </a:extLst>
                </a:gridCol>
              </a:tblGrid>
              <a:tr h="1057402">
                <a:tc>
                  <a:txBody>
                    <a:bodyPr/>
                    <a:lstStyle/>
                    <a:p>
                      <a:pPr defTabSz="457206">
                        <a:defRPr sz="1800">
                          <a:solidFill>
                            <a:srgbClr val="000000"/>
                          </a:solidFill>
                        </a:defRPr>
                      </a:pPr>
                      <a:r>
                        <a:rPr sz="1100">
                          <a:solidFill>
                            <a:srgbClr val="0F2303"/>
                          </a:solidFill>
                        </a:rPr>
                        <a:t>SCI, SCIExpanded, SSCI ve AHCI’de taranan dergilerde yayınlanmış makale</a:t>
                      </a:r>
                    </a:p>
                  </a:txBody>
                  <a:tcPr marL="7349" marR="7349" marT="7349" marB="7349" anchor="ctr" horzOverflow="overflow">
                    <a:solidFill>
                      <a:srgbClr val="F2E7E6"/>
                    </a:solidFill>
                  </a:tcPr>
                </a:tc>
                <a:tc>
                  <a:txBody>
                    <a:bodyPr/>
                    <a:lstStyle/>
                    <a:p>
                      <a:pPr defTabSz="457206">
                        <a:defRPr sz="1800">
                          <a:solidFill>
                            <a:srgbClr val="000000"/>
                          </a:solidFill>
                        </a:defRPr>
                      </a:pPr>
                      <a:r>
                        <a:rPr sz="1100">
                          <a:solidFill>
                            <a:srgbClr val="0F2303"/>
                          </a:solidFill>
                        </a:rPr>
                        <a:t>ESCI ve SCOPUS &amp; ULAKBİM’de taranan veya diğer Ulusal/Uluslara rası dergilerde yayınlanmış makale</a:t>
                      </a:r>
                    </a:p>
                  </a:txBody>
                  <a:tcPr marL="7349" marR="7349" marT="7349" marB="7349" anchor="ctr" horzOverflow="overflow">
                    <a:solidFill>
                      <a:srgbClr val="F2E7E6"/>
                    </a:solidFill>
                  </a:tcPr>
                </a:tc>
                <a:tc>
                  <a:txBody>
                    <a:bodyPr/>
                    <a:lstStyle/>
                    <a:p>
                      <a:pPr defTabSz="457206">
                        <a:defRPr sz="1800">
                          <a:solidFill>
                            <a:srgbClr val="000000"/>
                          </a:solidFill>
                        </a:defRPr>
                      </a:pPr>
                      <a:r>
                        <a:rPr sz="1100">
                          <a:solidFill>
                            <a:srgbClr val="0F2303"/>
                          </a:solidFill>
                        </a:rPr>
                        <a:t>Ulusal /Uluslararası yayınevleri tarafından yayınlanmış kitap editörlüğü veya bölüm yazarlığı</a:t>
                      </a:r>
                    </a:p>
                  </a:txBody>
                  <a:tcPr marL="7349" marR="7349" marT="7349" marB="7349" anchor="ctr" horzOverflow="overflow">
                    <a:solidFill>
                      <a:srgbClr val="F2E7E6"/>
                    </a:solidFill>
                  </a:tcPr>
                </a:tc>
                <a:tc>
                  <a:txBody>
                    <a:bodyPr/>
                    <a:lstStyle/>
                    <a:p>
                      <a:pPr defTabSz="457206">
                        <a:defRPr sz="1800">
                          <a:solidFill>
                            <a:srgbClr val="000000"/>
                          </a:solidFill>
                        </a:defRPr>
                      </a:pPr>
                      <a:r>
                        <a:rPr sz="1100">
                          <a:solidFill>
                            <a:srgbClr val="0F2303"/>
                          </a:solidFill>
                        </a:rPr>
                        <a:t>Ulusal / Uluslararası Patent - Faydalı Model - Tasarım Tescili</a:t>
                      </a:r>
                    </a:p>
                  </a:txBody>
                  <a:tcPr marL="7349" marR="7349" marT="7349" marB="7349" anchor="ctr" horzOverflow="overflow">
                    <a:solidFill>
                      <a:srgbClr val="F2E7E6"/>
                    </a:solidFill>
                  </a:tcPr>
                </a:tc>
                <a:tc>
                  <a:txBody>
                    <a:bodyPr/>
                    <a:lstStyle/>
                    <a:p>
                      <a:pPr defTabSz="457206">
                        <a:defRPr sz="1800">
                          <a:solidFill>
                            <a:srgbClr val="000000"/>
                          </a:solidFill>
                        </a:defRPr>
                      </a:pPr>
                      <a:r>
                        <a:rPr sz="1100">
                          <a:solidFill>
                            <a:srgbClr val="0F2303"/>
                          </a:solidFill>
                        </a:rPr>
                        <a:t>Ulusal / Uluslararası sempozyum / kongre / konferansta sunulmuş tam metin / genişletilmiş özet / sözlü bildiri/pos</a:t>
                      </a:r>
                    </a:p>
                  </a:txBody>
                  <a:tcPr marL="7349" marR="7349" marT="7349" marB="7349" anchor="ctr" horzOverflow="overflow">
                    <a:solidFill>
                      <a:srgbClr val="F2E7E6"/>
                    </a:solidFill>
                  </a:tcPr>
                </a:tc>
                <a:extLst>
                  <a:ext uri="{0D108BD9-81ED-4DB2-BD59-A6C34878D82A}">
                    <a16:rowId xmlns:a16="http://schemas.microsoft.com/office/drawing/2014/main" val="10000"/>
                  </a:ext>
                </a:extLst>
              </a:tr>
              <a:tr h="326327">
                <a:tc>
                  <a:txBody>
                    <a:bodyPr/>
                    <a:lstStyle/>
                    <a:p>
                      <a:pPr defTabSz="457206">
                        <a:defRPr sz="1800">
                          <a:solidFill>
                            <a:srgbClr val="000000"/>
                          </a:solidFill>
                        </a:defRPr>
                      </a:pPr>
                      <a:r>
                        <a:rPr sz="1400">
                          <a:solidFill>
                            <a:srgbClr val="0F2303"/>
                          </a:solidFill>
                        </a:rPr>
                        <a:t>20</a:t>
                      </a:r>
                    </a:p>
                  </a:txBody>
                  <a:tcPr marL="7349" marR="7349" marT="7349" marB="7349" anchor="b" horzOverflow="overflow">
                    <a:solidFill>
                      <a:srgbClr val="F2E7E6"/>
                    </a:solidFill>
                  </a:tcPr>
                </a:tc>
                <a:tc>
                  <a:txBody>
                    <a:bodyPr/>
                    <a:lstStyle/>
                    <a:p>
                      <a:pPr defTabSz="457206">
                        <a:defRPr sz="1800">
                          <a:solidFill>
                            <a:srgbClr val="000000"/>
                          </a:solidFill>
                        </a:defRPr>
                      </a:pPr>
                      <a:r>
                        <a:rPr sz="1400">
                          <a:solidFill>
                            <a:srgbClr val="0F2303"/>
                          </a:solidFill>
                        </a:rPr>
                        <a:t>9</a:t>
                      </a:r>
                    </a:p>
                  </a:txBody>
                  <a:tcPr marL="7349" marR="7349" marT="7349" marB="7349" anchor="b" horzOverflow="overflow">
                    <a:solidFill>
                      <a:srgbClr val="F2E7E6"/>
                    </a:solidFill>
                  </a:tcPr>
                </a:tc>
                <a:tc>
                  <a:txBody>
                    <a:bodyPr/>
                    <a:lstStyle/>
                    <a:p>
                      <a:pPr defTabSz="457206">
                        <a:defRPr sz="1800">
                          <a:solidFill>
                            <a:srgbClr val="000000"/>
                          </a:solidFill>
                        </a:defRPr>
                      </a:pPr>
                      <a:r>
                        <a:rPr sz="1400">
                          <a:solidFill>
                            <a:srgbClr val="0F2303"/>
                          </a:solidFill>
                        </a:rPr>
                        <a:t>2</a:t>
                      </a:r>
                    </a:p>
                  </a:txBody>
                  <a:tcPr marL="7349" marR="7349" marT="7349" marB="7349" anchor="b" horzOverflow="overflow">
                    <a:solidFill>
                      <a:srgbClr val="F2E7E6"/>
                    </a:solidFill>
                  </a:tcPr>
                </a:tc>
                <a:tc>
                  <a:txBody>
                    <a:bodyPr/>
                    <a:lstStyle/>
                    <a:p>
                      <a:pPr defTabSz="457206">
                        <a:defRPr sz="1800">
                          <a:solidFill>
                            <a:srgbClr val="000000"/>
                          </a:solidFill>
                        </a:defRPr>
                      </a:pPr>
                      <a:r>
                        <a:rPr sz="1400">
                          <a:solidFill>
                            <a:srgbClr val="0F2303"/>
                          </a:solidFill>
                        </a:rPr>
                        <a:t>2</a:t>
                      </a:r>
                    </a:p>
                  </a:txBody>
                  <a:tcPr marL="7349" marR="7349" marT="7349" marB="7349" anchor="b" horzOverflow="overflow">
                    <a:solidFill>
                      <a:srgbClr val="F2E7E6"/>
                    </a:solidFill>
                  </a:tcPr>
                </a:tc>
                <a:tc>
                  <a:txBody>
                    <a:bodyPr/>
                    <a:lstStyle/>
                    <a:p>
                      <a:pPr defTabSz="457206">
                        <a:defRPr sz="1800">
                          <a:solidFill>
                            <a:srgbClr val="000000"/>
                          </a:solidFill>
                        </a:defRPr>
                      </a:pPr>
                      <a:r>
                        <a:rPr sz="1400">
                          <a:solidFill>
                            <a:srgbClr val="0F2303"/>
                          </a:solidFill>
                        </a:rPr>
                        <a:t>19</a:t>
                      </a:r>
                    </a:p>
                  </a:txBody>
                  <a:tcPr marL="7349" marR="7349" marT="7349" marB="7349" anchor="b" horzOverflow="overflow">
                    <a:solidFill>
                      <a:srgbClr val="F2E7E6"/>
                    </a:solidFill>
                  </a:tcPr>
                </a:tc>
                <a:extLst>
                  <a:ext uri="{0D108BD9-81ED-4DB2-BD59-A6C34878D82A}">
                    <a16:rowId xmlns:a16="http://schemas.microsoft.com/office/drawing/2014/main" val="10001"/>
                  </a:ext>
                </a:extLst>
              </a:tr>
            </a:tbl>
          </a:graphicData>
        </a:graphic>
      </p:graphicFrame>
    </p:spTree>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9" name="Metin kutusu 4"/>
          <p:cNvSpPr txBox="1"/>
          <p:nvPr/>
        </p:nvSpPr>
        <p:spPr>
          <a:xfrm>
            <a:off x="2287298" y="649466"/>
            <a:ext cx="4949121" cy="44475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lvl1pPr algn="ctr">
              <a:defRPr sz="2800" b="1">
                <a:solidFill>
                  <a:schemeClr val="accent6"/>
                </a:solidFill>
                <a:effectLst>
                  <a:outerShdw blurRad="38100" dist="38100" dir="2700000" rotWithShape="0">
                    <a:srgbClr val="000000">
                      <a:alpha val="43137"/>
                    </a:srgbClr>
                  </a:outerShdw>
                </a:effectLst>
              </a:defRPr>
            </a:lvl1pPr>
          </a:lstStyle>
          <a:p>
            <a:r>
              <a:t>MİSYON-VİZYON-POLİTİKA</a:t>
            </a:r>
          </a:p>
        </p:txBody>
      </p:sp>
      <p:pic>
        <p:nvPicPr>
          <p:cNvPr id="180" name="Picture 2" descr="Picture 2"/>
          <p:cNvPicPr>
            <a:picLocks noChangeAspect="1"/>
          </p:cNvPicPr>
          <p:nvPr/>
        </p:nvPicPr>
        <p:blipFill>
          <a:blip r:embed="rId2"/>
          <a:stretch>
            <a:fillRect/>
          </a:stretch>
        </p:blipFill>
        <p:spPr>
          <a:xfrm>
            <a:off x="202371" y="450628"/>
            <a:ext cx="1872210" cy="397680"/>
          </a:xfrm>
          <a:prstGeom prst="rect">
            <a:avLst/>
          </a:prstGeom>
          <a:ln w="12700">
            <a:miter lim="400000"/>
          </a:ln>
        </p:spPr>
      </p:pic>
      <p:sp>
        <p:nvSpPr>
          <p:cNvPr id="181" name="Dikdörtgen 2"/>
          <p:cNvSpPr txBox="1"/>
          <p:nvPr/>
        </p:nvSpPr>
        <p:spPr>
          <a:xfrm>
            <a:off x="536357" y="1291398"/>
            <a:ext cx="4098042" cy="33308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lvl1pPr>
              <a:defRPr b="1">
                <a:solidFill>
                  <a:srgbClr val="000000"/>
                </a:solidFill>
              </a:defRPr>
            </a:lvl1pPr>
          </a:lstStyle>
          <a:p>
            <a:r>
              <a:t>  </a:t>
            </a:r>
          </a:p>
        </p:txBody>
      </p:sp>
      <p:sp>
        <p:nvSpPr>
          <p:cNvPr id="182" name="Dikdörtgen 6"/>
          <p:cNvSpPr txBox="1"/>
          <p:nvPr/>
        </p:nvSpPr>
        <p:spPr>
          <a:xfrm>
            <a:off x="536356" y="3508966"/>
            <a:ext cx="8261489" cy="162109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p>
            <a:pPr>
              <a:lnSpc>
                <a:spcPct val="150000"/>
              </a:lnSpc>
              <a:defRPr b="1">
                <a:solidFill>
                  <a:srgbClr val="FF0000"/>
                </a:solidFill>
              </a:defRPr>
            </a:pPr>
            <a:r>
              <a:t>BİRİMİN VİZYONU</a:t>
            </a:r>
          </a:p>
          <a:p>
            <a:pPr>
              <a:lnSpc>
                <a:spcPct val="150000"/>
              </a:lnSpc>
              <a:defRPr sz="1300" b="1">
                <a:solidFill>
                  <a:srgbClr val="0C0D0D"/>
                </a:solidFill>
              </a:defRPr>
            </a:pPr>
            <a:r>
              <a:t>Endüstri Mühendisliği konusunda küresel gelişmeleri takip eden, yeterli teknik donanıma sahip endüstri mühendisleri yetiştiren, ulusal ve uluslararası akreditasyon kurumları tarafından akredite olmuş, eğitim-araştırma-geliştirmede öncü, akademi ve sanayi çevresinde tanınan ve tercih edilen bir bölüm olmaktır.</a:t>
            </a:r>
          </a:p>
        </p:txBody>
      </p:sp>
      <p:sp>
        <p:nvSpPr>
          <p:cNvPr id="183" name="Dikdörtgen 7"/>
          <p:cNvSpPr txBox="1"/>
          <p:nvPr/>
        </p:nvSpPr>
        <p:spPr>
          <a:xfrm>
            <a:off x="536356" y="2027128"/>
            <a:ext cx="8261489" cy="124428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p>
            <a:pPr>
              <a:lnSpc>
                <a:spcPct val="150000"/>
              </a:lnSpc>
              <a:defRPr b="1">
                <a:solidFill>
                  <a:srgbClr val="FF0000"/>
                </a:solidFill>
              </a:defRPr>
            </a:pPr>
            <a:r>
              <a:t>BİRİMİN MİSYONU</a:t>
            </a:r>
          </a:p>
          <a:p>
            <a:pPr>
              <a:lnSpc>
                <a:spcPct val="150000"/>
              </a:lnSpc>
              <a:defRPr sz="1300" b="1">
                <a:solidFill>
                  <a:srgbClr val="0C0D0D"/>
                </a:solidFill>
              </a:defRPr>
            </a:pPr>
            <a:r>
              <a:t>Endüstri Mühendisliği alanında karmaşık problemleri çözmeye aday, kendini sürekli yenileyen, girişimci, takım çalışmasına yatkın, etik değerlere saygılı, ömür boyu öğrenmeyi ve çok disiplinli çalışmayı benimsemiş, çevre bilincine sahip, üniversite-sanayi-toplum iş birliğini kurmada etkin ve yönlendirici endüstri mühendisleri yetiştirir.</a:t>
            </a:r>
          </a:p>
        </p:txBody>
      </p:sp>
    </p:spTree>
  </p:cSld>
  <p:clrMapOvr>
    <a:masterClrMapping/>
  </p:clrMapOvr>
  <p:transition spd="med"/>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9" name="Metin kutusu 1352"/>
          <p:cNvSpPr/>
          <p:nvPr/>
        </p:nvSpPr>
        <p:spPr>
          <a:xfrm>
            <a:off x="2489200" y="29232225"/>
            <a:ext cx="196850" cy="115888"/>
          </a:xfrm>
          <a:prstGeom prst="rect">
            <a:avLst/>
          </a:prstGeom>
          <a:solidFill>
            <a:srgbClr val="00B050"/>
          </a:solidFill>
          <a:ln w="12700">
            <a:solidFill>
              <a:srgbClr val="8AD0D5"/>
            </a:solidFill>
          </a:ln>
        </p:spPr>
        <p:txBody>
          <a:bodyPr lIns="45719" rIns="45719"/>
          <a:lstStyle/>
          <a:p>
            <a:pPr>
              <a:defRPr sz="1100"/>
            </a:pPr>
            <a:endParaRPr/>
          </a:p>
        </p:txBody>
      </p:sp>
      <p:sp>
        <p:nvSpPr>
          <p:cNvPr id="620" name="Metin kutusu 1353"/>
          <p:cNvSpPr/>
          <p:nvPr/>
        </p:nvSpPr>
        <p:spPr>
          <a:xfrm>
            <a:off x="2484438" y="29394150"/>
            <a:ext cx="196851" cy="123825"/>
          </a:xfrm>
          <a:prstGeom prst="rect">
            <a:avLst/>
          </a:prstGeom>
          <a:solidFill>
            <a:srgbClr val="FFFFFF"/>
          </a:solidFill>
          <a:ln w="12700">
            <a:solidFill>
              <a:srgbClr val="8AD0D5"/>
            </a:solidFill>
          </a:ln>
        </p:spPr>
        <p:txBody>
          <a:bodyPr lIns="45719" rIns="45719"/>
          <a:lstStyle/>
          <a:p>
            <a:pPr>
              <a:defRPr sz="1100"/>
            </a:pPr>
            <a:endParaRPr/>
          </a:p>
        </p:txBody>
      </p:sp>
      <p:sp>
        <p:nvSpPr>
          <p:cNvPr id="621" name="Metin kutusu 1354"/>
          <p:cNvSpPr/>
          <p:nvPr/>
        </p:nvSpPr>
        <p:spPr>
          <a:xfrm>
            <a:off x="2484438" y="29556075"/>
            <a:ext cx="196851" cy="123825"/>
          </a:xfrm>
          <a:prstGeom prst="rect">
            <a:avLst/>
          </a:prstGeom>
          <a:solidFill>
            <a:srgbClr val="FFFFFF"/>
          </a:solidFill>
          <a:ln w="12700">
            <a:solidFill>
              <a:srgbClr val="8AD0D5"/>
            </a:solidFill>
          </a:ln>
        </p:spPr>
        <p:txBody>
          <a:bodyPr lIns="45719" rIns="45719"/>
          <a:lstStyle/>
          <a:p>
            <a:pPr>
              <a:defRPr sz="1100"/>
            </a:pPr>
            <a:endParaRPr/>
          </a:p>
        </p:txBody>
      </p:sp>
      <p:sp>
        <p:nvSpPr>
          <p:cNvPr id="622" name="Metin kutusu 1355"/>
          <p:cNvSpPr/>
          <p:nvPr/>
        </p:nvSpPr>
        <p:spPr>
          <a:xfrm>
            <a:off x="3887787" y="29222700"/>
            <a:ext cx="196851" cy="123825"/>
          </a:xfrm>
          <a:prstGeom prst="rect">
            <a:avLst/>
          </a:prstGeom>
          <a:solidFill>
            <a:srgbClr val="FFFFFF"/>
          </a:solidFill>
          <a:ln w="12700">
            <a:solidFill>
              <a:srgbClr val="8AD0D5"/>
            </a:solidFill>
          </a:ln>
        </p:spPr>
        <p:txBody>
          <a:bodyPr lIns="45719" rIns="45719"/>
          <a:lstStyle/>
          <a:p>
            <a:pPr>
              <a:defRPr sz="1100"/>
            </a:pPr>
            <a:endParaRPr/>
          </a:p>
        </p:txBody>
      </p:sp>
      <p:sp>
        <p:nvSpPr>
          <p:cNvPr id="623" name="Metin kutusu 1356"/>
          <p:cNvSpPr/>
          <p:nvPr/>
        </p:nvSpPr>
        <p:spPr>
          <a:xfrm>
            <a:off x="3887787" y="29384625"/>
            <a:ext cx="196851" cy="115888"/>
          </a:xfrm>
          <a:prstGeom prst="rect">
            <a:avLst/>
          </a:prstGeom>
          <a:solidFill>
            <a:srgbClr val="FFFFFF"/>
          </a:solidFill>
          <a:ln w="12700">
            <a:solidFill>
              <a:srgbClr val="8AD0D5"/>
            </a:solidFill>
          </a:ln>
        </p:spPr>
        <p:txBody>
          <a:bodyPr lIns="45719" rIns="45719"/>
          <a:lstStyle/>
          <a:p>
            <a:pPr>
              <a:defRPr sz="1100"/>
            </a:pPr>
            <a:endParaRPr/>
          </a:p>
        </p:txBody>
      </p:sp>
      <p:sp>
        <p:nvSpPr>
          <p:cNvPr id="624" name="Metin kutusu 1357"/>
          <p:cNvSpPr/>
          <p:nvPr/>
        </p:nvSpPr>
        <p:spPr>
          <a:xfrm>
            <a:off x="3887787" y="29222700"/>
            <a:ext cx="196851" cy="123825"/>
          </a:xfrm>
          <a:prstGeom prst="rect">
            <a:avLst/>
          </a:prstGeom>
          <a:solidFill>
            <a:srgbClr val="FFFFFF"/>
          </a:solidFill>
          <a:ln w="12700">
            <a:solidFill>
              <a:srgbClr val="8AD0D5"/>
            </a:solidFill>
          </a:ln>
        </p:spPr>
        <p:txBody>
          <a:bodyPr lIns="45719" rIns="45719"/>
          <a:lstStyle/>
          <a:p>
            <a:pPr>
              <a:defRPr sz="1100"/>
            </a:pPr>
            <a:endParaRPr/>
          </a:p>
        </p:txBody>
      </p:sp>
      <p:sp>
        <p:nvSpPr>
          <p:cNvPr id="625" name="Metin kutusu 1358"/>
          <p:cNvSpPr/>
          <p:nvPr/>
        </p:nvSpPr>
        <p:spPr>
          <a:xfrm>
            <a:off x="3887787" y="29384625"/>
            <a:ext cx="196851" cy="115888"/>
          </a:xfrm>
          <a:prstGeom prst="rect">
            <a:avLst/>
          </a:prstGeom>
          <a:solidFill>
            <a:srgbClr val="FFFFFF"/>
          </a:solidFill>
          <a:ln w="12700">
            <a:solidFill>
              <a:srgbClr val="8AD0D5"/>
            </a:solidFill>
          </a:ln>
        </p:spPr>
        <p:txBody>
          <a:bodyPr lIns="45719" rIns="45719"/>
          <a:lstStyle/>
          <a:p>
            <a:pPr>
              <a:defRPr sz="1100"/>
            </a:pPr>
            <a:endParaRPr/>
          </a:p>
        </p:txBody>
      </p:sp>
      <p:sp>
        <p:nvSpPr>
          <p:cNvPr id="626" name="Metin kutusu 1359"/>
          <p:cNvSpPr/>
          <p:nvPr/>
        </p:nvSpPr>
        <p:spPr>
          <a:xfrm>
            <a:off x="3887787" y="29579887"/>
            <a:ext cx="196851" cy="117476"/>
          </a:xfrm>
          <a:prstGeom prst="rect">
            <a:avLst/>
          </a:prstGeom>
          <a:solidFill>
            <a:srgbClr val="FFFFFF"/>
          </a:solidFill>
          <a:ln w="12700">
            <a:solidFill>
              <a:srgbClr val="8AD0D5"/>
            </a:solidFill>
          </a:ln>
        </p:spPr>
        <p:txBody>
          <a:bodyPr lIns="45719" rIns="45719"/>
          <a:lstStyle/>
          <a:p>
            <a:pPr>
              <a:defRPr sz="1100"/>
            </a:pPr>
            <a:endParaRPr/>
          </a:p>
        </p:txBody>
      </p:sp>
      <p:sp>
        <p:nvSpPr>
          <p:cNvPr id="627" name="Metin kutusu 1360"/>
          <p:cNvSpPr/>
          <p:nvPr/>
        </p:nvSpPr>
        <p:spPr>
          <a:xfrm>
            <a:off x="2489200" y="29232225"/>
            <a:ext cx="196850" cy="115888"/>
          </a:xfrm>
          <a:prstGeom prst="rect">
            <a:avLst/>
          </a:prstGeom>
          <a:solidFill>
            <a:srgbClr val="FFFFFF"/>
          </a:solidFill>
          <a:ln w="12700">
            <a:solidFill>
              <a:srgbClr val="8AD0D5"/>
            </a:solidFill>
          </a:ln>
        </p:spPr>
        <p:txBody>
          <a:bodyPr lIns="45719" rIns="45719"/>
          <a:lstStyle/>
          <a:p>
            <a:pPr>
              <a:defRPr sz="1100"/>
            </a:pPr>
            <a:endParaRPr/>
          </a:p>
        </p:txBody>
      </p:sp>
      <p:sp>
        <p:nvSpPr>
          <p:cNvPr id="628" name="Metin kutusu 1361"/>
          <p:cNvSpPr/>
          <p:nvPr/>
        </p:nvSpPr>
        <p:spPr>
          <a:xfrm>
            <a:off x="2484438" y="29556075"/>
            <a:ext cx="196851" cy="123825"/>
          </a:xfrm>
          <a:prstGeom prst="rect">
            <a:avLst/>
          </a:prstGeom>
          <a:solidFill>
            <a:srgbClr val="FFFFFF"/>
          </a:solidFill>
          <a:ln w="12700">
            <a:solidFill>
              <a:srgbClr val="8AD0D5"/>
            </a:solidFill>
          </a:ln>
        </p:spPr>
        <p:txBody>
          <a:bodyPr lIns="45719" rIns="45719"/>
          <a:lstStyle/>
          <a:p>
            <a:pPr>
              <a:defRPr sz="1100"/>
            </a:pPr>
            <a:endParaRPr/>
          </a:p>
        </p:txBody>
      </p:sp>
      <p:sp>
        <p:nvSpPr>
          <p:cNvPr id="629" name="Metin kutusu 1362"/>
          <p:cNvSpPr/>
          <p:nvPr/>
        </p:nvSpPr>
        <p:spPr>
          <a:xfrm>
            <a:off x="3887787" y="29222700"/>
            <a:ext cx="196851" cy="123825"/>
          </a:xfrm>
          <a:prstGeom prst="rect">
            <a:avLst/>
          </a:prstGeom>
          <a:solidFill>
            <a:srgbClr val="FFFFFF"/>
          </a:solidFill>
          <a:ln w="12700">
            <a:solidFill>
              <a:srgbClr val="8AD0D5"/>
            </a:solidFill>
          </a:ln>
        </p:spPr>
        <p:txBody>
          <a:bodyPr lIns="45719" rIns="45719"/>
          <a:lstStyle/>
          <a:p>
            <a:pPr>
              <a:defRPr sz="1100"/>
            </a:pPr>
            <a:endParaRPr/>
          </a:p>
        </p:txBody>
      </p:sp>
      <p:sp>
        <p:nvSpPr>
          <p:cNvPr id="630" name="Metin kutusu 1363"/>
          <p:cNvSpPr/>
          <p:nvPr/>
        </p:nvSpPr>
        <p:spPr>
          <a:xfrm>
            <a:off x="3887787" y="29384625"/>
            <a:ext cx="196851" cy="115888"/>
          </a:xfrm>
          <a:prstGeom prst="rect">
            <a:avLst/>
          </a:prstGeom>
          <a:solidFill>
            <a:srgbClr val="FFFFFF"/>
          </a:solidFill>
          <a:ln w="12700">
            <a:solidFill>
              <a:srgbClr val="8AD0D5"/>
            </a:solidFill>
          </a:ln>
        </p:spPr>
        <p:txBody>
          <a:bodyPr lIns="45719" rIns="45719"/>
          <a:lstStyle/>
          <a:p>
            <a:pPr>
              <a:defRPr sz="1100"/>
            </a:pPr>
            <a:endParaRPr/>
          </a:p>
        </p:txBody>
      </p:sp>
      <p:sp>
        <p:nvSpPr>
          <p:cNvPr id="631" name="Metin kutusu 1364"/>
          <p:cNvSpPr/>
          <p:nvPr/>
        </p:nvSpPr>
        <p:spPr>
          <a:xfrm>
            <a:off x="2489200" y="29224287"/>
            <a:ext cx="196850" cy="115888"/>
          </a:xfrm>
          <a:prstGeom prst="rect">
            <a:avLst/>
          </a:prstGeom>
          <a:solidFill>
            <a:srgbClr val="00B050"/>
          </a:solidFill>
          <a:ln w="12700">
            <a:solidFill>
              <a:srgbClr val="8AD0D5"/>
            </a:solidFill>
          </a:ln>
        </p:spPr>
        <p:txBody>
          <a:bodyPr lIns="45719" rIns="45719"/>
          <a:lstStyle/>
          <a:p>
            <a:pPr>
              <a:defRPr sz="1100"/>
            </a:pPr>
            <a:endParaRPr/>
          </a:p>
        </p:txBody>
      </p:sp>
      <p:sp>
        <p:nvSpPr>
          <p:cNvPr id="632" name="Metin kutusu 1365"/>
          <p:cNvSpPr/>
          <p:nvPr/>
        </p:nvSpPr>
        <p:spPr>
          <a:xfrm>
            <a:off x="2484438" y="29378275"/>
            <a:ext cx="196851" cy="141288"/>
          </a:xfrm>
          <a:prstGeom prst="rect">
            <a:avLst/>
          </a:prstGeom>
          <a:solidFill>
            <a:srgbClr val="FFFFFF"/>
          </a:solidFill>
          <a:ln w="12700">
            <a:solidFill>
              <a:srgbClr val="8AD0D5"/>
            </a:solidFill>
          </a:ln>
        </p:spPr>
        <p:txBody>
          <a:bodyPr lIns="45719" rIns="45719"/>
          <a:lstStyle/>
          <a:p>
            <a:pPr>
              <a:defRPr sz="1100"/>
            </a:pPr>
            <a:endParaRPr/>
          </a:p>
        </p:txBody>
      </p:sp>
      <p:sp>
        <p:nvSpPr>
          <p:cNvPr id="633" name="Metin kutusu 1367"/>
          <p:cNvSpPr/>
          <p:nvPr/>
        </p:nvSpPr>
        <p:spPr>
          <a:xfrm>
            <a:off x="3887787" y="29222700"/>
            <a:ext cx="196851" cy="115888"/>
          </a:xfrm>
          <a:prstGeom prst="rect">
            <a:avLst/>
          </a:prstGeom>
          <a:solidFill>
            <a:srgbClr val="FFFFFF"/>
          </a:solidFill>
          <a:ln w="12700">
            <a:solidFill>
              <a:srgbClr val="8AD0D5"/>
            </a:solidFill>
          </a:ln>
        </p:spPr>
        <p:txBody>
          <a:bodyPr lIns="45719" rIns="45719"/>
          <a:lstStyle/>
          <a:p>
            <a:pPr>
              <a:defRPr sz="1100"/>
            </a:pPr>
            <a:endParaRPr/>
          </a:p>
        </p:txBody>
      </p:sp>
      <p:sp>
        <p:nvSpPr>
          <p:cNvPr id="634" name="Metin kutusu 1368"/>
          <p:cNvSpPr/>
          <p:nvPr/>
        </p:nvSpPr>
        <p:spPr>
          <a:xfrm>
            <a:off x="3887787" y="29376687"/>
            <a:ext cx="196851" cy="115888"/>
          </a:xfrm>
          <a:prstGeom prst="rect">
            <a:avLst/>
          </a:prstGeom>
          <a:solidFill>
            <a:srgbClr val="FFFFFF"/>
          </a:solidFill>
          <a:ln w="12700">
            <a:solidFill>
              <a:srgbClr val="8AD0D5"/>
            </a:solidFill>
          </a:ln>
        </p:spPr>
        <p:txBody>
          <a:bodyPr lIns="45719" rIns="45719"/>
          <a:lstStyle/>
          <a:p>
            <a:pPr>
              <a:defRPr sz="1100"/>
            </a:pPr>
            <a:endParaRPr/>
          </a:p>
        </p:txBody>
      </p:sp>
      <p:sp>
        <p:nvSpPr>
          <p:cNvPr id="635" name="Metin kutusu 1369"/>
          <p:cNvSpPr/>
          <p:nvPr/>
        </p:nvSpPr>
        <p:spPr>
          <a:xfrm>
            <a:off x="3887787" y="29222700"/>
            <a:ext cx="196851" cy="115888"/>
          </a:xfrm>
          <a:prstGeom prst="rect">
            <a:avLst/>
          </a:prstGeom>
          <a:solidFill>
            <a:srgbClr val="FF0000"/>
          </a:solidFill>
          <a:ln w="12700">
            <a:solidFill>
              <a:srgbClr val="8AD0D5"/>
            </a:solidFill>
          </a:ln>
        </p:spPr>
        <p:txBody>
          <a:bodyPr lIns="45719" rIns="45719"/>
          <a:lstStyle/>
          <a:p>
            <a:pPr>
              <a:defRPr sz="1100"/>
            </a:pPr>
            <a:endParaRPr/>
          </a:p>
        </p:txBody>
      </p:sp>
      <p:sp>
        <p:nvSpPr>
          <p:cNvPr id="636" name="Metin kutusu 1370"/>
          <p:cNvSpPr/>
          <p:nvPr/>
        </p:nvSpPr>
        <p:spPr>
          <a:xfrm>
            <a:off x="3887787" y="29376687"/>
            <a:ext cx="196851" cy="115888"/>
          </a:xfrm>
          <a:prstGeom prst="rect">
            <a:avLst/>
          </a:prstGeom>
          <a:solidFill>
            <a:srgbClr val="FFFFFF"/>
          </a:solidFill>
          <a:ln w="12700">
            <a:solidFill>
              <a:srgbClr val="8AD0D5"/>
            </a:solidFill>
          </a:ln>
        </p:spPr>
        <p:txBody>
          <a:bodyPr lIns="45719" rIns="45719"/>
          <a:lstStyle/>
          <a:p>
            <a:pPr>
              <a:defRPr sz="1100"/>
            </a:pPr>
            <a:endParaRPr/>
          </a:p>
        </p:txBody>
      </p:sp>
      <p:sp>
        <p:nvSpPr>
          <p:cNvPr id="637" name="Metin kutusu 1371"/>
          <p:cNvSpPr/>
          <p:nvPr/>
        </p:nvSpPr>
        <p:spPr>
          <a:xfrm>
            <a:off x="3887787" y="29579887"/>
            <a:ext cx="196851" cy="117476"/>
          </a:xfrm>
          <a:prstGeom prst="rect">
            <a:avLst/>
          </a:prstGeom>
          <a:solidFill>
            <a:srgbClr val="00B050"/>
          </a:solidFill>
          <a:ln w="12700">
            <a:solidFill>
              <a:srgbClr val="8AD0D5"/>
            </a:solidFill>
          </a:ln>
        </p:spPr>
        <p:txBody>
          <a:bodyPr lIns="45719" rIns="45719"/>
          <a:lstStyle/>
          <a:p>
            <a:pPr>
              <a:defRPr sz="1100"/>
            </a:pPr>
            <a:endParaRPr/>
          </a:p>
        </p:txBody>
      </p:sp>
      <p:sp>
        <p:nvSpPr>
          <p:cNvPr id="638" name="Metin kutusu 1372"/>
          <p:cNvSpPr/>
          <p:nvPr/>
        </p:nvSpPr>
        <p:spPr>
          <a:xfrm>
            <a:off x="3887787" y="29579887"/>
            <a:ext cx="196851" cy="117476"/>
          </a:xfrm>
          <a:prstGeom prst="rect">
            <a:avLst/>
          </a:prstGeom>
          <a:solidFill>
            <a:srgbClr val="FFFFFF"/>
          </a:solidFill>
          <a:ln w="12700">
            <a:solidFill>
              <a:srgbClr val="8AD0D5"/>
            </a:solidFill>
          </a:ln>
        </p:spPr>
        <p:txBody>
          <a:bodyPr lIns="45719" rIns="45719"/>
          <a:lstStyle/>
          <a:p>
            <a:pPr>
              <a:defRPr sz="1100"/>
            </a:pPr>
            <a:endParaRPr/>
          </a:p>
        </p:txBody>
      </p:sp>
      <p:sp>
        <p:nvSpPr>
          <p:cNvPr id="639" name="Metin kutusu 1373"/>
          <p:cNvSpPr/>
          <p:nvPr/>
        </p:nvSpPr>
        <p:spPr>
          <a:xfrm>
            <a:off x="2489200" y="29232225"/>
            <a:ext cx="196850" cy="115888"/>
          </a:xfrm>
          <a:prstGeom prst="rect">
            <a:avLst/>
          </a:prstGeom>
          <a:solidFill>
            <a:srgbClr val="FFFFFF"/>
          </a:solidFill>
          <a:ln w="12700">
            <a:solidFill>
              <a:srgbClr val="8AD0D5"/>
            </a:solidFill>
          </a:ln>
        </p:spPr>
        <p:txBody>
          <a:bodyPr lIns="45719" rIns="45719"/>
          <a:lstStyle/>
          <a:p>
            <a:pPr>
              <a:defRPr sz="1100"/>
            </a:pPr>
            <a:endParaRPr/>
          </a:p>
        </p:txBody>
      </p:sp>
      <p:sp>
        <p:nvSpPr>
          <p:cNvPr id="640" name="Metin kutusu 1374"/>
          <p:cNvSpPr/>
          <p:nvPr/>
        </p:nvSpPr>
        <p:spPr>
          <a:xfrm>
            <a:off x="2484438" y="29400500"/>
            <a:ext cx="196851" cy="117475"/>
          </a:xfrm>
          <a:prstGeom prst="rect">
            <a:avLst/>
          </a:prstGeom>
          <a:solidFill>
            <a:srgbClr val="FFFFFF"/>
          </a:solidFill>
          <a:ln w="12700">
            <a:solidFill>
              <a:srgbClr val="8AD0D5"/>
            </a:solidFill>
          </a:ln>
        </p:spPr>
        <p:txBody>
          <a:bodyPr lIns="45719" rIns="45719"/>
          <a:lstStyle/>
          <a:p>
            <a:pPr>
              <a:defRPr sz="1100"/>
            </a:pPr>
            <a:endParaRPr/>
          </a:p>
        </p:txBody>
      </p:sp>
      <p:sp>
        <p:nvSpPr>
          <p:cNvPr id="641" name="Metin kutusu 1375"/>
          <p:cNvSpPr/>
          <p:nvPr/>
        </p:nvSpPr>
        <p:spPr>
          <a:xfrm>
            <a:off x="2484438" y="29556075"/>
            <a:ext cx="196851" cy="123825"/>
          </a:xfrm>
          <a:prstGeom prst="rect">
            <a:avLst/>
          </a:prstGeom>
          <a:solidFill>
            <a:srgbClr val="FF0000"/>
          </a:solidFill>
          <a:ln w="12700">
            <a:solidFill>
              <a:srgbClr val="8AD0D5"/>
            </a:solidFill>
          </a:ln>
        </p:spPr>
        <p:txBody>
          <a:bodyPr lIns="45719" rIns="45719"/>
          <a:lstStyle/>
          <a:p>
            <a:pPr>
              <a:defRPr sz="1100"/>
            </a:pPr>
            <a:endParaRPr/>
          </a:p>
        </p:txBody>
      </p:sp>
      <p:sp>
        <p:nvSpPr>
          <p:cNvPr id="642" name="Metin kutusu 1376"/>
          <p:cNvSpPr/>
          <p:nvPr/>
        </p:nvSpPr>
        <p:spPr>
          <a:xfrm>
            <a:off x="3887787" y="29222700"/>
            <a:ext cx="196851" cy="123825"/>
          </a:xfrm>
          <a:prstGeom prst="rect">
            <a:avLst/>
          </a:prstGeom>
          <a:solidFill>
            <a:srgbClr val="FFFFFF"/>
          </a:solidFill>
          <a:ln w="12700">
            <a:solidFill>
              <a:srgbClr val="8AD0D5"/>
            </a:solidFill>
          </a:ln>
        </p:spPr>
        <p:txBody>
          <a:bodyPr lIns="45719" rIns="45719"/>
          <a:lstStyle/>
          <a:p>
            <a:pPr>
              <a:defRPr sz="1100"/>
            </a:pPr>
            <a:endParaRPr/>
          </a:p>
        </p:txBody>
      </p:sp>
      <p:sp>
        <p:nvSpPr>
          <p:cNvPr id="643" name="Metin kutusu 1377"/>
          <p:cNvSpPr/>
          <p:nvPr/>
        </p:nvSpPr>
        <p:spPr>
          <a:xfrm>
            <a:off x="3887787" y="29384625"/>
            <a:ext cx="196851" cy="115888"/>
          </a:xfrm>
          <a:prstGeom prst="rect">
            <a:avLst/>
          </a:prstGeom>
          <a:solidFill>
            <a:srgbClr val="FFFFFF"/>
          </a:solidFill>
          <a:ln w="12700">
            <a:solidFill>
              <a:srgbClr val="8AD0D5"/>
            </a:solidFill>
          </a:ln>
        </p:spPr>
        <p:txBody>
          <a:bodyPr lIns="45719" rIns="45719"/>
          <a:lstStyle/>
          <a:p>
            <a:pPr>
              <a:defRPr sz="1100"/>
            </a:pPr>
            <a:endParaRPr/>
          </a:p>
        </p:txBody>
      </p:sp>
      <p:sp>
        <p:nvSpPr>
          <p:cNvPr id="644" name="Metin kutusu 1378"/>
          <p:cNvSpPr/>
          <p:nvPr/>
        </p:nvSpPr>
        <p:spPr>
          <a:xfrm>
            <a:off x="3887787" y="29587825"/>
            <a:ext cx="196851" cy="115888"/>
          </a:xfrm>
          <a:prstGeom prst="rect">
            <a:avLst/>
          </a:prstGeom>
          <a:solidFill>
            <a:srgbClr val="FF0000"/>
          </a:solidFill>
          <a:ln w="12700">
            <a:solidFill>
              <a:srgbClr val="8AD0D5"/>
            </a:solidFill>
          </a:ln>
        </p:spPr>
        <p:txBody>
          <a:bodyPr lIns="45719" rIns="45719"/>
          <a:lstStyle/>
          <a:p>
            <a:pPr>
              <a:defRPr sz="1100">
                <a:solidFill>
                  <a:srgbClr val="FF0000"/>
                </a:solidFill>
              </a:defRPr>
            </a:pPr>
            <a:endParaRPr/>
          </a:p>
        </p:txBody>
      </p:sp>
      <p:sp>
        <p:nvSpPr>
          <p:cNvPr id="645" name="Metin kutusu 1379"/>
          <p:cNvSpPr/>
          <p:nvPr/>
        </p:nvSpPr>
        <p:spPr>
          <a:xfrm>
            <a:off x="4859337" y="29232225"/>
            <a:ext cx="196851" cy="115888"/>
          </a:xfrm>
          <a:prstGeom prst="rect">
            <a:avLst/>
          </a:prstGeom>
          <a:solidFill>
            <a:srgbClr val="FFFFFF"/>
          </a:solidFill>
          <a:ln w="12700">
            <a:solidFill>
              <a:srgbClr val="8AD0D5"/>
            </a:solidFill>
          </a:ln>
        </p:spPr>
        <p:txBody>
          <a:bodyPr lIns="45719" rIns="45719"/>
          <a:lstStyle/>
          <a:p>
            <a:pPr>
              <a:defRPr sz="1100"/>
            </a:pPr>
            <a:endParaRPr/>
          </a:p>
        </p:txBody>
      </p:sp>
      <p:sp>
        <p:nvSpPr>
          <p:cNvPr id="646" name="Metin kutusu 1380"/>
          <p:cNvSpPr/>
          <p:nvPr/>
        </p:nvSpPr>
        <p:spPr>
          <a:xfrm>
            <a:off x="4854575" y="29400500"/>
            <a:ext cx="196850" cy="117475"/>
          </a:xfrm>
          <a:prstGeom prst="rect">
            <a:avLst/>
          </a:prstGeom>
          <a:solidFill>
            <a:srgbClr val="FFFFFF"/>
          </a:solidFill>
          <a:ln w="12700">
            <a:solidFill>
              <a:srgbClr val="8AD0D5"/>
            </a:solidFill>
          </a:ln>
        </p:spPr>
        <p:txBody>
          <a:bodyPr lIns="45719" rIns="45719"/>
          <a:lstStyle/>
          <a:p>
            <a:pPr>
              <a:defRPr sz="1100"/>
            </a:pPr>
            <a:endParaRPr/>
          </a:p>
        </p:txBody>
      </p:sp>
      <p:sp>
        <p:nvSpPr>
          <p:cNvPr id="647" name="Metin kutusu 1381"/>
          <p:cNvSpPr/>
          <p:nvPr/>
        </p:nvSpPr>
        <p:spPr>
          <a:xfrm>
            <a:off x="4854575" y="29556075"/>
            <a:ext cx="196850" cy="123825"/>
          </a:xfrm>
          <a:prstGeom prst="rect">
            <a:avLst/>
          </a:prstGeom>
          <a:solidFill>
            <a:srgbClr val="FF0000"/>
          </a:solidFill>
          <a:ln w="12700">
            <a:solidFill>
              <a:srgbClr val="8AD0D5"/>
            </a:solidFill>
          </a:ln>
        </p:spPr>
        <p:txBody>
          <a:bodyPr lIns="45719" rIns="45719"/>
          <a:lstStyle/>
          <a:p>
            <a:pPr>
              <a:defRPr sz="1100"/>
            </a:pPr>
            <a:endParaRPr/>
          </a:p>
        </p:txBody>
      </p:sp>
      <p:sp>
        <p:nvSpPr>
          <p:cNvPr id="648" name="Metin kutusu 1382"/>
          <p:cNvSpPr/>
          <p:nvPr/>
        </p:nvSpPr>
        <p:spPr>
          <a:xfrm>
            <a:off x="2489200" y="30122812"/>
            <a:ext cx="196850" cy="117476"/>
          </a:xfrm>
          <a:prstGeom prst="rect">
            <a:avLst/>
          </a:prstGeom>
          <a:solidFill>
            <a:srgbClr val="00B050"/>
          </a:solidFill>
          <a:ln w="12700">
            <a:solidFill>
              <a:srgbClr val="8AD0D5"/>
            </a:solidFill>
          </a:ln>
        </p:spPr>
        <p:txBody>
          <a:bodyPr lIns="45719" rIns="45719"/>
          <a:lstStyle/>
          <a:p>
            <a:pPr>
              <a:defRPr sz="1100"/>
            </a:pPr>
            <a:endParaRPr/>
          </a:p>
        </p:txBody>
      </p:sp>
      <p:sp>
        <p:nvSpPr>
          <p:cNvPr id="649" name="Metin kutusu 1383"/>
          <p:cNvSpPr/>
          <p:nvPr/>
        </p:nvSpPr>
        <p:spPr>
          <a:xfrm>
            <a:off x="2484438" y="30284737"/>
            <a:ext cx="196851" cy="123826"/>
          </a:xfrm>
          <a:prstGeom prst="rect">
            <a:avLst/>
          </a:prstGeom>
          <a:solidFill>
            <a:srgbClr val="FFFFFF"/>
          </a:solidFill>
          <a:ln w="12700">
            <a:solidFill>
              <a:srgbClr val="8AD0D5"/>
            </a:solidFill>
          </a:ln>
        </p:spPr>
        <p:txBody>
          <a:bodyPr lIns="45719" rIns="45719"/>
          <a:lstStyle/>
          <a:p>
            <a:pPr>
              <a:defRPr sz="1100"/>
            </a:pPr>
            <a:endParaRPr/>
          </a:p>
        </p:txBody>
      </p:sp>
      <p:sp>
        <p:nvSpPr>
          <p:cNvPr id="650" name="Metin kutusu 1384"/>
          <p:cNvSpPr/>
          <p:nvPr/>
        </p:nvSpPr>
        <p:spPr>
          <a:xfrm>
            <a:off x="2484438" y="30446662"/>
            <a:ext cx="196851" cy="123826"/>
          </a:xfrm>
          <a:prstGeom prst="rect">
            <a:avLst/>
          </a:prstGeom>
          <a:solidFill>
            <a:srgbClr val="FFFFFF"/>
          </a:solidFill>
          <a:ln w="12700">
            <a:solidFill>
              <a:srgbClr val="8AD0D5"/>
            </a:solidFill>
          </a:ln>
        </p:spPr>
        <p:txBody>
          <a:bodyPr lIns="45719" rIns="45719"/>
          <a:lstStyle/>
          <a:p>
            <a:pPr>
              <a:defRPr sz="1100"/>
            </a:pPr>
            <a:endParaRPr/>
          </a:p>
        </p:txBody>
      </p:sp>
      <p:sp>
        <p:nvSpPr>
          <p:cNvPr id="651" name="Metin kutusu 1385"/>
          <p:cNvSpPr/>
          <p:nvPr/>
        </p:nvSpPr>
        <p:spPr>
          <a:xfrm>
            <a:off x="3887787" y="30113287"/>
            <a:ext cx="196851" cy="123826"/>
          </a:xfrm>
          <a:prstGeom prst="rect">
            <a:avLst/>
          </a:prstGeom>
          <a:solidFill>
            <a:srgbClr val="FFFFFF"/>
          </a:solidFill>
          <a:ln w="12700">
            <a:solidFill>
              <a:srgbClr val="8AD0D5"/>
            </a:solidFill>
          </a:ln>
        </p:spPr>
        <p:txBody>
          <a:bodyPr lIns="45719" rIns="45719"/>
          <a:lstStyle/>
          <a:p>
            <a:pPr>
              <a:defRPr sz="1100"/>
            </a:pPr>
            <a:endParaRPr/>
          </a:p>
        </p:txBody>
      </p:sp>
      <p:sp>
        <p:nvSpPr>
          <p:cNvPr id="652" name="Metin kutusu 1386"/>
          <p:cNvSpPr/>
          <p:nvPr/>
        </p:nvSpPr>
        <p:spPr>
          <a:xfrm>
            <a:off x="3887787" y="30275212"/>
            <a:ext cx="196851" cy="117476"/>
          </a:xfrm>
          <a:prstGeom prst="rect">
            <a:avLst/>
          </a:prstGeom>
          <a:solidFill>
            <a:srgbClr val="FFFFFF"/>
          </a:solidFill>
          <a:ln w="12700">
            <a:solidFill>
              <a:srgbClr val="8AD0D5"/>
            </a:solidFill>
          </a:ln>
        </p:spPr>
        <p:txBody>
          <a:bodyPr lIns="45719" rIns="45719"/>
          <a:lstStyle/>
          <a:p>
            <a:pPr>
              <a:defRPr sz="1100"/>
            </a:pPr>
            <a:endParaRPr/>
          </a:p>
        </p:txBody>
      </p:sp>
      <p:sp>
        <p:nvSpPr>
          <p:cNvPr id="653" name="Metin kutusu 1387"/>
          <p:cNvSpPr/>
          <p:nvPr/>
        </p:nvSpPr>
        <p:spPr>
          <a:xfrm>
            <a:off x="3887787" y="30113287"/>
            <a:ext cx="196851" cy="123826"/>
          </a:xfrm>
          <a:prstGeom prst="rect">
            <a:avLst/>
          </a:prstGeom>
          <a:solidFill>
            <a:srgbClr val="FFFFFF"/>
          </a:solidFill>
          <a:ln w="12700">
            <a:solidFill>
              <a:srgbClr val="8AD0D5"/>
            </a:solidFill>
          </a:ln>
        </p:spPr>
        <p:txBody>
          <a:bodyPr lIns="45719" rIns="45719"/>
          <a:lstStyle/>
          <a:p>
            <a:pPr>
              <a:defRPr sz="1100"/>
            </a:pPr>
            <a:endParaRPr/>
          </a:p>
        </p:txBody>
      </p:sp>
      <p:sp>
        <p:nvSpPr>
          <p:cNvPr id="654" name="Metin kutusu 1388"/>
          <p:cNvSpPr/>
          <p:nvPr/>
        </p:nvSpPr>
        <p:spPr>
          <a:xfrm>
            <a:off x="3887787" y="30275212"/>
            <a:ext cx="196851" cy="117476"/>
          </a:xfrm>
          <a:prstGeom prst="rect">
            <a:avLst/>
          </a:prstGeom>
          <a:solidFill>
            <a:srgbClr val="FFFFFF"/>
          </a:solidFill>
          <a:ln w="12700">
            <a:solidFill>
              <a:srgbClr val="8AD0D5"/>
            </a:solidFill>
          </a:ln>
        </p:spPr>
        <p:txBody>
          <a:bodyPr lIns="45719" rIns="45719"/>
          <a:lstStyle/>
          <a:p>
            <a:pPr>
              <a:defRPr sz="1100"/>
            </a:pPr>
            <a:endParaRPr/>
          </a:p>
        </p:txBody>
      </p:sp>
      <p:sp>
        <p:nvSpPr>
          <p:cNvPr id="655" name="Metin kutusu 1389"/>
          <p:cNvSpPr/>
          <p:nvPr/>
        </p:nvSpPr>
        <p:spPr>
          <a:xfrm>
            <a:off x="3887787" y="30472062"/>
            <a:ext cx="196851" cy="115888"/>
          </a:xfrm>
          <a:prstGeom prst="rect">
            <a:avLst/>
          </a:prstGeom>
          <a:solidFill>
            <a:srgbClr val="FFFFFF"/>
          </a:solidFill>
          <a:ln w="12700">
            <a:solidFill>
              <a:srgbClr val="8AD0D5"/>
            </a:solidFill>
          </a:ln>
        </p:spPr>
        <p:txBody>
          <a:bodyPr lIns="45719" rIns="45719"/>
          <a:lstStyle/>
          <a:p>
            <a:pPr>
              <a:defRPr sz="1100"/>
            </a:pPr>
            <a:endParaRPr/>
          </a:p>
        </p:txBody>
      </p:sp>
      <p:sp>
        <p:nvSpPr>
          <p:cNvPr id="656" name="Metin kutusu 1390"/>
          <p:cNvSpPr/>
          <p:nvPr/>
        </p:nvSpPr>
        <p:spPr>
          <a:xfrm>
            <a:off x="2489200" y="30122812"/>
            <a:ext cx="196850" cy="117476"/>
          </a:xfrm>
          <a:prstGeom prst="rect">
            <a:avLst/>
          </a:prstGeom>
          <a:solidFill>
            <a:srgbClr val="FFFFFF"/>
          </a:solidFill>
          <a:ln w="12700">
            <a:solidFill>
              <a:srgbClr val="8AD0D5"/>
            </a:solidFill>
          </a:ln>
        </p:spPr>
        <p:txBody>
          <a:bodyPr lIns="45719" rIns="45719"/>
          <a:lstStyle/>
          <a:p>
            <a:pPr>
              <a:defRPr sz="1100"/>
            </a:pPr>
            <a:endParaRPr/>
          </a:p>
        </p:txBody>
      </p:sp>
      <p:sp>
        <p:nvSpPr>
          <p:cNvPr id="657" name="Metin kutusu 1391"/>
          <p:cNvSpPr/>
          <p:nvPr/>
        </p:nvSpPr>
        <p:spPr>
          <a:xfrm>
            <a:off x="2484438" y="30446662"/>
            <a:ext cx="196851" cy="123826"/>
          </a:xfrm>
          <a:prstGeom prst="rect">
            <a:avLst/>
          </a:prstGeom>
          <a:solidFill>
            <a:srgbClr val="FFFFFF"/>
          </a:solidFill>
          <a:ln w="12700">
            <a:solidFill>
              <a:srgbClr val="8AD0D5"/>
            </a:solidFill>
          </a:ln>
        </p:spPr>
        <p:txBody>
          <a:bodyPr lIns="45719" rIns="45719"/>
          <a:lstStyle/>
          <a:p>
            <a:pPr>
              <a:defRPr sz="1100"/>
            </a:pPr>
            <a:endParaRPr/>
          </a:p>
        </p:txBody>
      </p:sp>
      <p:sp>
        <p:nvSpPr>
          <p:cNvPr id="658" name="Metin kutusu 1392"/>
          <p:cNvSpPr/>
          <p:nvPr/>
        </p:nvSpPr>
        <p:spPr>
          <a:xfrm>
            <a:off x="3887787" y="30113287"/>
            <a:ext cx="196851" cy="123826"/>
          </a:xfrm>
          <a:prstGeom prst="rect">
            <a:avLst/>
          </a:prstGeom>
          <a:solidFill>
            <a:srgbClr val="FFFFFF"/>
          </a:solidFill>
          <a:ln w="12700">
            <a:solidFill>
              <a:srgbClr val="8AD0D5"/>
            </a:solidFill>
          </a:ln>
        </p:spPr>
        <p:txBody>
          <a:bodyPr lIns="45719" rIns="45719"/>
          <a:lstStyle/>
          <a:p>
            <a:pPr>
              <a:defRPr sz="1100"/>
            </a:pPr>
            <a:endParaRPr/>
          </a:p>
        </p:txBody>
      </p:sp>
      <p:sp>
        <p:nvSpPr>
          <p:cNvPr id="659" name="Metin kutusu 1393"/>
          <p:cNvSpPr/>
          <p:nvPr/>
        </p:nvSpPr>
        <p:spPr>
          <a:xfrm>
            <a:off x="3887787" y="30275212"/>
            <a:ext cx="196851" cy="117476"/>
          </a:xfrm>
          <a:prstGeom prst="rect">
            <a:avLst/>
          </a:prstGeom>
          <a:solidFill>
            <a:srgbClr val="FFFFFF"/>
          </a:solidFill>
          <a:ln w="12700">
            <a:solidFill>
              <a:srgbClr val="8AD0D5"/>
            </a:solidFill>
          </a:ln>
        </p:spPr>
        <p:txBody>
          <a:bodyPr lIns="45719" rIns="45719"/>
          <a:lstStyle/>
          <a:p>
            <a:pPr>
              <a:defRPr sz="1100"/>
            </a:pPr>
            <a:endParaRPr/>
          </a:p>
        </p:txBody>
      </p:sp>
      <p:sp>
        <p:nvSpPr>
          <p:cNvPr id="660" name="Metin kutusu 1394"/>
          <p:cNvSpPr/>
          <p:nvPr/>
        </p:nvSpPr>
        <p:spPr>
          <a:xfrm>
            <a:off x="2489200" y="30114875"/>
            <a:ext cx="196850" cy="117475"/>
          </a:xfrm>
          <a:prstGeom prst="rect">
            <a:avLst/>
          </a:prstGeom>
          <a:solidFill>
            <a:srgbClr val="00B050"/>
          </a:solidFill>
          <a:ln w="12700">
            <a:solidFill>
              <a:srgbClr val="8AD0D5"/>
            </a:solidFill>
          </a:ln>
        </p:spPr>
        <p:txBody>
          <a:bodyPr lIns="45719" rIns="45719"/>
          <a:lstStyle/>
          <a:p>
            <a:pPr>
              <a:defRPr sz="1100"/>
            </a:pPr>
            <a:endParaRPr/>
          </a:p>
        </p:txBody>
      </p:sp>
      <p:sp>
        <p:nvSpPr>
          <p:cNvPr id="661" name="Metin kutusu 1395"/>
          <p:cNvSpPr/>
          <p:nvPr/>
        </p:nvSpPr>
        <p:spPr>
          <a:xfrm>
            <a:off x="2484438" y="30270450"/>
            <a:ext cx="196851" cy="141288"/>
          </a:xfrm>
          <a:prstGeom prst="rect">
            <a:avLst/>
          </a:prstGeom>
          <a:solidFill>
            <a:srgbClr val="FFFFFF"/>
          </a:solidFill>
          <a:ln w="12700">
            <a:solidFill>
              <a:srgbClr val="8AD0D5"/>
            </a:solidFill>
          </a:ln>
        </p:spPr>
        <p:txBody>
          <a:bodyPr lIns="45719" rIns="45719"/>
          <a:lstStyle/>
          <a:p>
            <a:pPr>
              <a:defRPr sz="1100"/>
            </a:pPr>
            <a:endParaRPr/>
          </a:p>
        </p:txBody>
      </p:sp>
      <p:sp>
        <p:nvSpPr>
          <p:cNvPr id="662" name="Metin kutusu 1396"/>
          <p:cNvSpPr/>
          <p:nvPr/>
        </p:nvSpPr>
        <p:spPr>
          <a:xfrm>
            <a:off x="2484438" y="30446662"/>
            <a:ext cx="204787" cy="160338"/>
          </a:xfrm>
          <a:prstGeom prst="rect">
            <a:avLst/>
          </a:prstGeom>
          <a:solidFill>
            <a:srgbClr val="FFFFFF"/>
          </a:solidFill>
          <a:ln w="12700">
            <a:solidFill>
              <a:srgbClr val="8AD0D5"/>
            </a:solidFill>
          </a:ln>
        </p:spPr>
        <p:txBody>
          <a:bodyPr lIns="45719" rIns="45719"/>
          <a:lstStyle/>
          <a:p>
            <a:pPr>
              <a:defRPr sz="1100"/>
            </a:pPr>
            <a:endParaRPr/>
          </a:p>
        </p:txBody>
      </p:sp>
      <p:sp>
        <p:nvSpPr>
          <p:cNvPr id="663" name="Metin kutusu 1397"/>
          <p:cNvSpPr/>
          <p:nvPr/>
        </p:nvSpPr>
        <p:spPr>
          <a:xfrm>
            <a:off x="3887787" y="30113287"/>
            <a:ext cx="196851" cy="117476"/>
          </a:xfrm>
          <a:prstGeom prst="rect">
            <a:avLst/>
          </a:prstGeom>
          <a:solidFill>
            <a:srgbClr val="FFFFFF"/>
          </a:solidFill>
          <a:ln w="12700">
            <a:solidFill>
              <a:srgbClr val="8AD0D5"/>
            </a:solidFill>
          </a:ln>
        </p:spPr>
        <p:txBody>
          <a:bodyPr lIns="45719" rIns="45719"/>
          <a:lstStyle/>
          <a:p>
            <a:pPr>
              <a:defRPr sz="1100"/>
            </a:pPr>
            <a:endParaRPr/>
          </a:p>
        </p:txBody>
      </p:sp>
      <p:sp>
        <p:nvSpPr>
          <p:cNvPr id="664" name="Metin kutusu 1398"/>
          <p:cNvSpPr/>
          <p:nvPr/>
        </p:nvSpPr>
        <p:spPr>
          <a:xfrm>
            <a:off x="3887787" y="30267275"/>
            <a:ext cx="196851" cy="117475"/>
          </a:xfrm>
          <a:prstGeom prst="rect">
            <a:avLst/>
          </a:prstGeom>
          <a:solidFill>
            <a:srgbClr val="FFFFFF"/>
          </a:solidFill>
          <a:ln w="12700">
            <a:solidFill>
              <a:srgbClr val="8AD0D5"/>
            </a:solidFill>
          </a:ln>
        </p:spPr>
        <p:txBody>
          <a:bodyPr lIns="45719" rIns="45719"/>
          <a:lstStyle/>
          <a:p>
            <a:pPr>
              <a:defRPr sz="1100"/>
            </a:pPr>
            <a:endParaRPr/>
          </a:p>
        </p:txBody>
      </p:sp>
      <p:sp>
        <p:nvSpPr>
          <p:cNvPr id="665" name="Metin kutusu 1399"/>
          <p:cNvSpPr/>
          <p:nvPr/>
        </p:nvSpPr>
        <p:spPr>
          <a:xfrm>
            <a:off x="3887787" y="30113287"/>
            <a:ext cx="196851" cy="117476"/>
          </a:xfrm>
          <a:prstGeom prst="rect">
            <a:avLst/>
          </a:prstGeom>
          <a:solidFill>
            <a:srgbClr val="FF0000"/>
          </a:solidFill>
          <a:ln w="12700">
            <a:solidFill>
              <a:srgbClr val="8AD0D5"/>
            </a:solidFill>
          </a:ln>
        </p:spPr>
        <p:txBody>
          <a:bodyPr lIns="45719" rIns="45719"/>
          <a:lstStyle/>
          <a:p>
            <a:pPr>
              <a:defRPr sz="1100"/>
            </a:pPr>
            <a:endParaRPr/>
          </a:p>
        </p:txBody>
      </p:sp>
      <p:sp>
        <p:nvSpPr>
          <p:cNvPr id="666" name="Metin kutusu 1400"/>
          <p:cNvSpPr/>
          <p:nvPr/>
        </p:nvSpPr>
        <p:spPr>
          <a:xfrm>
            <a:off x="3887787" y="30267275"/>
            <a:ext cx="196851" cy="117475"/>
          </a:xfrm>
          <a:prstGeom prst="rect">
            <a:avLst/>
          </a:prstGeom>
          <a:solidFill>
            <a:srgbClr val="FFFFFF"/>
          </a:solidFill>
          <a:ln w="12700">
            <a:solidFill>
              <a:srgbClr val="8AD0D5"/>
            </a:solidFill>
          </a:ln>
        </p:spPr>
        <p:txBody>
          <a:bodyPr lIns="45719" rIns="45719"/>
          <a:lstStyle/>
          <a:p>
            <a:pPr>
              <a:defRPr sz="1100"/>
            </a:pPr>
            <a:endParaRPr/>
          </a:p>
        </p:txBody>
      </p:sp>
      <p:sp>
        <p:nvSpPr>
          <p:cNvPr id="667" name="Metin kutusu 1401"/>
          <p:cNvSpPr/>
          <p:nvPr/>
        </p:nvSpPr>
        <p:spPr>
          <a:xfrm>
            <a:off x="3887787" y="30472062"/>
            <a:ext cx="196851" cy="115888"/>
          </a:xfrm>
          <a:prstGeom prst="rect">
            <a:avLst/>
          </a:prstGeom>
          <a:solidFill>
            <a:srgbClr val="00B050"/>
          </a:solidFill>
          <a:ln w="12700">
            <a:solidFill>
              <a:srgbClr val="8AD0D5"/>
            </a:solidFill>
          </a:ln>
        </p:spPr>
        <p:txBody>
          <a:bodyPr lIns="45719" rIns="45719"/>
          <a:lstStyle/>
          <a:p>
            <a:pPr>
              <a:defRPr sz="1100"/>
            </a:pPr>
            <a:endParaRPr/>
          </a:p>
        </p:txBody>
      </p:sp>
      <p:sp>
        <p:nvSpPr>
          <p:cNvPr id="668" name="Metin kutusu 1402"/>
          <p:cNvSpPr/>
          <p:nvPr/>
        </p:nvSpPr>
        <p:spPr>
          <a:xfrm>
            <a:off x="3887787" y="30472062"/>
            <a:ext cx="196851" cy="115888"/>
          </a:xfrm>
          <a:prstGeom prst="rect">
            <a:avLst/>
          </a:prstGeom>
          <a:solidFill>
            <a:srgbClr val="FFFFFF"/>
          </a:solidFill>
          <a:ln w="12700">
            <a:solidFill>
              <a:srgbClr val="8AD0D5"/>
            </a:solidFill>
          </a:ln>
        </p:spPr>
        <p:txBody>
          <a:bodyPr lIns="45719" rIns="45719"/>
          <a:lstStyle/>
          <a:p>
            <a:pPr>
              <a:defRPr sz="1100"/>
            </a:pPr>
            <a:endParaRPr/>
          </a:p>
        </p:txBody>
      </p:sp>
      <p:sp>
        <p:nvSpPr>
          <p:cNvPr id="669" name="Metin kutusu 1403"/>
          <p:cNvSpPr/>
          <p:nvPr/>
        </p:nvSpPr>
        <p:spPr>
          <a:xfrm>
            <a:off x="2489200" y="30122812"/>
            <a:ext cx="196850" cy="117476"/>
          </a:xfrm>
          <a:prstGeom prst="rect">
            <a:avLst/>
          </a:prstGeom>
          <a:solidFill>
            <a:srgbClr val="FF0000"/>
          </a:solidFill>
          <a:ln w="12700">
            <a:solidFill>
              <a:srgbClr val="8AD0D5"/>
            </a:solidFill>
          </a:ln>
        </p:spPr>
        <p:txBody>
          <a:bodyPr lIns="45719" rIns="45719"/>
          <a:lstStyle/>
          <a:p>
            <a:pPr>
              <a:defRPr sz="1100"/>
            </a:pPr>
            <a:endParaRPr/>
          </a:p>
        </p:txBody>
      </p:sp>
      <p:sp>
        <p:nvSpPr>
          <p:cNvPr id="670" name="Metin kutusu 1404"/>
          <p:cNvSpPr/>
          <p:nvPr/>
        </p:nvSpPr>
        <p:spPr>
          <a:xfrm>
            <a:off x="2484438" y="30292675"/>
            <a:ext cx="196851" cy="115888"/>
          </a:xfrm>
          <a:prstGeom prst="rect">
            <a:avLst/>
          </a:prstGeom>
          <a:solidFill>
            <a:srgbClr val="FFFFFF"/>
          </a:solidFill>
          <a:ln w="12700">
            <a:solidFill>
              <a:srgbClr val="8AD0D5"/>
            </a:solidFill>
          </a:ln>
        </p:spPr>
        <p:txBody>
          <a:bodyPr lIns="45719" rIns="45719"/>
          <a:lstStyle/>
          <a:p>
            <a:pPr>
              <a:defRPr sz="1100"/>
            </a:pPr>
            <a:endParaRPr/>
          </a:p>
        </p:txBody>
      </p:sp>
      <p:sp>
        <p:nvSpPr>
          <p:cNvPr id="671" name="Metin kutusu 1405"/>
          <p:cNvSpPr/>
          <p:nvPr/>
        </p:nvSpPr>
        <p:spPr>
          <a:xfrm>
            <a:off x="2484438" y="30446662"/>
            <a:ext cx="196851" cy="123826"/>
          </a:xfrm>
          <a:prstGeom prst="rect">
            <a:avLst/>
          </a:prstGeom>
          <a:solidFill>
            <a:srgbClr val="FFFFFF"/>
          </a:solidFill>
          <a:ln w="12700">
            <a:solidFill>
              <a:srgbClr val="8AD0D5"/>
            </a:solidFill>
          </a:ln>
        </p:spPr>
        <p:txBody>
          <a:bodyPr lIns="45719" rIns="45719"/>
          <a:lstStyle/>
          <a:p>
            <a:pPr>
              <a:defRPr sz="1100"/>
            </a:pPr>
            <a:endParaRPr/>
          </a:p>
        </p:txBody>
      </p:sp>
      <p:sp>
        <p:nvSpPr>
          <p:cNvPr id="672" name="Metin kutusu 1406"/>
          <p:cNvSpPr/>
          <p:nvPr/>
        </p:nvSpPr>
        <p:spPr>
          <a:xfrm>
            <a:off x="3887787" y="30113287"/>
            <a:ext cx="196851" cy="123826"/>
          </a:xfrm>
          <a:prstGeom prst="rect">
            <a:avLst/>
          </a:prstGeom>
          <a:solidFill>
            <a:srgbClr val="FFFFFF"/>
          </a:solidFill>
          <a:ln w="12700">
            <a:solidFill>
              <a:srgbClr val="8AD0D5"/>
            </a:solidFill>
          </a:ln>
        </p:spPr>
        <p:txBody>
          <a:bodyPr lIns="45719" rIns="45719"/>
          <a:lstStyle/>
          <a:p>
            <a:pPr>
              <a:defRPr sz="1100"/>
            </a:pPr>
            <a:endParaRPr/>
          </a:p>
        </p:txBody>
      </p:sp>
      <p:sp>
        <p:nvSpPr>
          <p:cNvPr id="673" name="Metin kutusu 1407"/>
          <p:cNvSpPr/>
          <p:nvPr/>
        </p:nvSpPr>
        <p:spPr>
          <a:xfrm>
            <a:off x="3887787" y="30275212"/>
            <a:ext cx="196851" cy="117476"/>
          </a:xfrm>
          <a:prstGeom prst="rect">
            <a:avLst/>
          </a:prstGeom>
          <a:solidFill>
            <a:srgbClr val="FFFFFF"/>
          </a:solidFill>
          <a:ln w="12700">
            <a:solidFill>
              <a:srgbClr val="8AD0D5"/>
            </a:solidFill>
          </a:ln>
        </p:spPr>
        <p:txBody>
          <a:bodyPr lIns="45719" rIns="45719"/>
          <a:lstStyle/>
          <a:p>
            <a:pPr>
              <a:defRPr sz="1100"/>
            </a:pPr>
            <a:endParaRPr/>
          </a:p>
        </p:txBody>
      </p:sp>
      <p:sp>
        <p:nvSpPr>
          <p:cNvPr id="674" name="Metin kutusu 1408"/>
          <p:cNvSpPr/>
          <p:nvPr/>
        </p:nvSpPr>
        <p:spPr>
          <a:xfrm>
            <a:off x="3887787" y="30480000"/>
            <a:ext cx="196851" cy="115888"/>
          </a:xfrm>
          <a:prstGeom prst="rect">
            <a:avLst/>
          </a:prstGeom>
          <a:solidFill>
            <a:srgbClr val="FF0000"/>
          </a:solidFill>
          <a:ln w="12700">
            <a:solidFill>
              <a:srgbClr val="8AD0D5"/>
            </a:solidFill>
          </a:ln>
        </p:spPr>
        <p:txBody>
          <a:bodyPr lIns="45719" rIns="45719"/>
          <a:lstStyle/>
          <a:p>
            <a:pPr>
              <a:defRPr sz="1100"/>
            </a:pPr>
            <a:endParaRPr/>
          </a:p>
        </p:txBody>
      </p:sp>
      <p:sp>
        <p:nvSpPr>
          <p:cNvPr id="675" name="Metin kutusu 1409"/>
          <p:cNvSpPr/>
          <p:nvPr/>
        </p:nvSpPr>
        <p:spPr>
          <a:xfrm>
            <a:off x="4859337" y="30122812"/>
            <a:ext cx="196851" cy="117476"/>
          </a:xfrm>
          <a:prstGeom prst="rect">
            <a:avLst/>
          </a:prstGeom>
          <a:solidFill>
            <a:srgbClr val="FF0000"/>
          </a:solidFill>
          <a:ln w="12700">
            <a:solidFill>
              <a:srgbClr val="8AD0D5"/>
            </a:solidFill>
          </a:ln>
        </p:spPr>
        <p:txBody>
          <a:bodyPr lIns="45719" rIns="45719"/>
          <a:lstStyle/>
          <a:p>
            <a:pPr>
              <a:defRPr sz="1100"/>
            </a:pPr>
            <a:endParaRPr/>
          </a:p>
        </p:txBody>
      </p:sp>
      <p:sp>
        <p:nvSpPr>
          <p:cNvPr id="676" name="Metin kutusu 1410"/>
          <p:cNvSpPr/>
          <p:nvPr/>
        </p:nvSpPr>
        <p:spPr>
          <a:xfrm>
            <a:off x="4854575" y="30292675"/>
            <a:ext cx="196850" cy="115888"/>
          </a:xfrm>
          <a:prstGeom prst="rect">
            <a:avLst/>
          </a:prstGeom>
          <a:solidFill>
            <a:srgbClr val="FFFFFF"/>
          </a:solidFill>
          <a:ln w="12700">
            <a:solidFill>
              <a:srgbClr val="8AD0D5"/>
            </a:solidFill>
          </a:ln>
        </p:spPr>
        <p:txBody>
          <a:bodyPr lIns="45719" rIns="45719"/>
          <a:lstStyle/>
          <a:p>
            <a:pPr>
              <a:defRPr sz="1100"/>
            </a:pPr>
            <a:endParaRPr/>
          </a:p>
        </p:txBody>
      </p:sp>
      <p:sp>
        <p:nvSpPr>
          <p:cNvPr id="677" name="Metin kutusu 1411"/>
          <p:cNvSpPr/>
          <p:nvPr/>
        </p:nvSpPr>
        <p:spPr>
          <a:xfrm>
            <a:off x="4854575" y="30446662"/>
            <a:ext cx="196850" cy="123826"/>
          </a:xfrm>
          <a:prstGeom prst="rect">
            <a:avLst/>
          </a:prstGeom>
          <a:solidFill>
            <a:srgbClr val="FFFFFF"/>
          </a:solidFill>
          <a:ln w="12700">
            <a:solidFill>
              <a:srgbClr val="8AD0D5"/>
            </a:solidFill>
          </a:ln>
        </p:spPr>
        <p:txBody>
          <a:bodyPr lIns="45719" rIns="45719"/>
          <a:lstStyle/>
          <a:p>
            <a:pPr>
              <a:defRPr sz="1100"/>
            </a:pPr>
            <a:endParaRPr/>
          </a:p>
        </p:txBody>
      </p:sp>
      <p:sp>
        <p:nvSpPr>
          <p:cNvPr id="678" name="Metin kutusu 4"/>
          <p:cNvSpPr txBox="1"/>
          <p:nvPr/>
        </p:nvSpPr>
        <p:spPr>
          <a:xfrm>
            <a:off x="2091982" y="471888"/>
            <a:ext cx="5525186" cy="99339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nchor="ctr">
            <a:normAutofit/>
          </a:bodyPr>
          <a:lstStyle/>
          <a:p>
            <a:pPr algn="ctr">
              <a:lnSpc>
                <a:spcPct val="90000"/>
              </a:lnSpc>
              <a:spcBef>
                <a:spcPts val="600"/>
              </a:spcBef>
              <a:defRPr sz="2700" b="1">
                <a:solidFill>
                  <a:schemeClr val="accent6"/>
                </a:solidFill>
                <a:effectLst>
                  <a:outerShdw blurRad="38100" dist="38100" dir="2700000" rotWithShape="0">
                    <a:srgbClr val="000000">
                      <a:alpha val="43137"/>
                    </a:srgbClr>
                  </a:outerShdw>
                </a:effectLst>
              </a:defRPr>
            </a:pPr>
            <a:r>
              <a:t>FARKLI VE İYİ UYGULAMA ÖRNEKLERİ</a:t>
            </a:r>
            <a:endParaRPr sz="3100">
              <a:solidFill>
                <a:srgbClr val="9DB5CE"/>
              </a:solidFill>
              <a:latin typeface="Carlito"/>
              <a:ea typeface="Carlito"/>
              <a:cs typeface="Carlito"/>
              <a:sym typeface="Carlito"/>
            </a:endParaRPr>
          </a:p>
          <a:p>
            <a:pPr algn="ctr">
              <a:lnSpc>
                <a:spcPct val="90000"/>
              </a:lnSpc>
              <a:spcBef>
                <a:spcPts val="600"/>
              </a:spcBef>
              <a:defRPr sz="2700" b="1">
                <a:solidFill>
                  <a:srgbClr val="1E5155"/>
                </a:solidFill>
                <a:effectLst>
                  <a:outerShdw blurRad="38100" dist="38100" dir="2700000" rotWithShape="0">
                    <a:srgbClr val="000000">
                      <a:alpha val="43137"/>
                    </a:srgbClr>
                  </a:outerShdw>
                </a:effectLst>
              </a:defRPr>
            </a:pPr>
            <a:r>
              <a:t>GİRİŞİMCİLİK ALANINDA</a:t>
            </a:r>
          </a:p>
        </p:txBody>
      </p:sp>
      <p:pic>
        <p:nvPicPr>
          <p:cNvPr id="679" name="Picture 2" descr="Picture 2"/>
          <p:cNvPicPr>
            <a:picLocks noChangeAspect="1"/>
          </p:cNvPicPr>
          <p:nvPr/>
        </p:nvPicPr>
        <p:blipFill>
          <a:blip r:embed="rId2"/>
          <a:stretch>
            <a:fillRect/>
          </a:stretch>
        </p:blipFill>
        <p:spPr>
          <a:xfrm>
            <a:off x="285990" y="332656"/>
            <a:ext cx="1847490" cy="392429"/>
          </a:xfrm>
          <a:prstGeom prst="rect">
            <a:avLst/>
          </a:prstGeom>
          <a:ln w="12700">
            <a:miter lim="400000"/>
          </a:ln>
        </p:spPr>
      </p:pic>
      <p:graphicFrame>
        <p:nvGraphicFramePr>
          <p:cNvPr id="680" name="Table 2"/>
          <p:cNvGraphicFramePr/>
          <p:nvPr/>
        </p:nvGraphicFramePr>
        <p:xfrm>
          <a:off x="339435" y="3017811"/>
          <a:ext cx="8465128" cy="910590"/>
        </p:xfrm>
        <a:graphic>
          <a:graphicData uri="http://schemas.openxmlformats.org/drawingml/2006/table">
            <a:tbl>
              <a:tblPr>
                <a:tableStyleId>{4C3C2611-4C71-4FC5-86AE-919BDF0F9419}</a:tableStyleId>
              </a:tblPr>
              <a:tblGrid>
                <a:gridCol w="2196142">
                  <a:extLst>
                    <a:ext uri="{9D8B030D-6E8A-4147-A177-3AD203B41FA5}">
                      <a16:colId xmlns:a16="http://schemas.microsoft.com/office/drawing/2014/main" val="20000"/>
                    </a:ext>
                  </a:extLst>
                </a:gridCol>
                <a:gridCol w="4212599">
                  <a:extLst>
                    <a:ext uri="{9D8B030D-6E8A-4147-A177-3AD203B41FA5}">
                      <a16:colId xmlns:a16="http://schemas.microsoft.com/office/drawing/2014/main" val="20001"/>
                    </a:ext>
                  </a:extLst>
                </a:gridCol>
                <a:gridCol w="2056387">
                  <a:extLst>
                    <a:ext uri="{9D8B030D-6E8A-4147-A177-3AD203B41FA5}">
                      <a16:colId xmlns:a16="http://schemas.microsoft.com/office/drawing/2014/main" val="20002"/>
                    </a:ext>
                  </a:extLst>
                </a:gridCol>
              </a:tblGrid>
              <a:tr h="190500">
                <a:tc>
                  <a:txBody>
                    <a:bodyPr/>
                    <a:lstStyle/>
                    <a:p>
                      <a:pPr algn="l" defTabSz="457206">
                        <a:defRPr sz="1800">
                          <a:solidFill>
                            <a:srgbClr val="000000"/>
                          </a:solidFill>
                        </a:defRPr>
                      </a:pPr>
                      <a:r>
                        <a:rPr sz="1400">
                          <a:solidFill>
                            <a:srgbClr val="0F2303"/>
                          </a:solidFill>
                        </a:rPr>
                        <a:t>Patent Kabul</a:t>
                      </a:r>
                    </a:p>
                  </a:txBody>
                  <a:tcPr marL="9525" marR="9525" marT="9525" marB="9525" anchor="b" horzOverflow="overflow">
                    <a:solidFill>
                      <a:srgbClr val="F2E7E6"/>
                    </a:solidFill>
                  </a:tcPr>
                </a:tc>
                <a:tc>
                  <a:txBody>
                    <a:bodyPr/>
                    <a:lstStyle/>
                    <a:p>
                      <a:pPr algn="l" defTabSz="457206">
                        <a:defRPr sz="1800">
                          <a:solidFill>
                            <a:srgbClr val="000000"/>
                          </a:solidFill>
                        </a:defRPr>
                      </a:pPr>
                      <a:r>
                        <a:rPr sz="1400">
                          <a:solidFill>
                            <a:srgbClr val="0F2303"/>
                          </a:solidFill>
                        </a:rPr>
                        <a:t>SU TASARRUFU SAĞLAYAN SULAMA APARATI(ULUSLARARASI)</a:t>
                      </a:r>
                    </a:p>
                  </a:txBody>
                  <a:tcPr marL="9525" marR="9525" marT="9525" marB="9525" anchor="b" horzOverflow="overflow">
                    <a:solidFill>
                      <a:srgbClr val="F2E7E6"/>
                    </a:solidFill>
                  </a:tcPr>
                </a:tc>
                <a:tc>
                  <a:txBody>
                    <a:bodyPr/>
                    <a:lstStyle/>
                    <a:p>
                      <a:pPr algn="l" defTabSz="457206">
                        <a:defRPr sz="1800">
                          <a:solidFill>
                            <a:srgbClr val="000000"/>
                          </a:solidFill>
                        </a:defRPr>
                      </a:pPr>
                      <a:r>
                        <a:rPr sz="1400">
                          <a:solidFill>
                            <a:srgbClr val="0F2303"/>
                          </a:solidFill>
                        </a:rPr>
                        <a:t>Semail Ülgen</a:t>
                      </a:r>
                    </a:p>
                  </a:txBody>
                  <a:tcPr marL="9525" marR="9525" marT="9525" marB="9525" anchor="b" horzOverflow="overflow">
                    <a:solidFill>
                      <a:srgbClr val="F2E7E6"/>
                    </a:solidFill>
                  </a:tcPr>
                </a:tc>
                <a:extLst>
                  <a:ext uri="{0D108BD9-81ED-4DB2-BD59-A6C34878D82A}">
                    <a16:rowId xmlns:a16="http://schemas.microsoft.com/office/drawing/2014/main" val="10000"/>
                  </a:ext>
                </a:extLst>
              </a:tr>
              <a:tr h="190500">
                <a:tc>
                  <a:txBody>
                    <a:bodyPr/>
                    <a:lstStyle/>
                    <a:p>
                      <a:pPr algn="l" defTabSz="457206">
                        <a:defRPr sz="1800">
                          <a:solidFill>
                            <a:srgbClr val="000000"/>
                          </a:solidFill>
                        </a:defRPr>
                      </a:pPr>
                      <a:r>
                        <a:rPr sz="1400">
                          <a:solidFill>
                            <a:srgbClr val="0F2303"/>
                          </a:solidFill>
                        </a:rPr>
                        <a:t>Patent Kabul</a:t>
                      </a:r>
                    </a:p>
                  </a:txBody>
                  <a:tcPr marL="9525" marR="9525" marT="9525" marB="9525" anchor="b" horzOverflow="overflow">
                    <a:solidFill>
                      <a:srgbClr val="F2E7E6"/>
                    </a:solidFill>
                  </a:tcPr>
                </a:tc>
                <a:tc>
                  <a:txBody>
                    <a:bodyPr/>
                    <a:lstStyle/>
                    <a:p>
                      <a:pPr algn="l" defTabSz="457206">
                        <a:defRPr sz="1800">
                          <a:solidFill>
                            <a:srgbClr val="000000"/>
                          </a:solidFill>
                        </a:defRPr>
                      </a:pPr>
                      <a:r>
                        <a:rPr sz="1400">
                          <a:solidFill>
                            <a:srgbClr val="0F2303"/>
                          </a:solidFill>
                        </a:rPr>
                        <a:t>SU TASARRUFU SAĞLAYAN SULAMA APARATI(ULUSAL)</a:t>
                      </a:r>
                    </a:p>
                  </a:txBody>
                  <a:tcPr marL="9525" marR="9525" marT="9525" marB="9525" anchor="b" horzOverflow="overflow">
                    <a:solidFill>
                      <a:srgbClr val="F2E7E6"/>
                    </a:solidFill>
                  </a:tcPr>
                </a:tc>
                <a:tc>
                  <a:txBody>
                    <a:bodyPr/>
                    <a:lstStyle/>
                    <a:p>
                      <a:pPr algn="l" defTabSz="457206">
                        <a:defRPr sz="1800">
                          <a:solidFill>
                            <a:srgbClr val="000000"/>
                          </a:solidFill>
                        </a:defRPr>
                      </a:pPr>
                      <a:r>
                        <a:rPr sz="1400">
                          <a:solidFill>
                            <a:srgbClr val="0F2303"/>
                          </a:solidFill>
                        </a:rPr>
                        <a:t>Semail Ülgen</a:t>
                      </a:r>
                    </a:p>
                  </a:txBody>
                  <a:tcPr marL="9525" marR="9525" marT="9525" marB="9525" anchor="b" horzOverflow="overflow">
                    <a:solidFill>
                      <a:srgbClr val="F2E7E6"/>
                    </a:solidFill>
                  </a:tcPr>
                </a:tc>
                <a:extLst>
                  <a:ext uri="{0D108BD9-81ED-4DB2-BD59-A6C34878D82A}">
                    <a16:rowId xmlns:a16="http://schemas.microsoft.com/office/drawing/2014/main" val="10001"/>
                  </a:ext>
                </a:extLst>
              </a:tr>
              <a:tr h="190500">
                <a:tc>
                  <a:txBody>
                    <a:bodyPr/>
                    <a:lstStyle/>
                    <a:p>
                      <a:pPr algn="l" defTabSz="457206">
                        <a:defRPr sz="1800">
                          <a:solidFill>
                            <a:srgbClr val="000000"/>
                          </a:solidFill>
                        </a:defRPr>
                      </a:pPr>
                      <a:r>
                        <a:rPr sz="1400">
                          <a:solidFill>
                            <a:srgbClr val="0F2303"/>
                          </a:solidFill>
                        </a:rPr>
                        <a:t>Teknopark Şirketi</a:t>
                      </a:r>
                    </a:p>
                  </a:txBody>
                  <a:tcPr marL="9525" marR="9525" marT="9525" marB="9525" anchor="b" horzOverflow="overflow">
                    <a:solidFill>
                      <a:srgbClr val="F2E7E6"/>
                    </a:solidFill>
                  </a:tcPr>
                </a:tc>
                <a:tc>
                  <a:txBody>
                    <a:bodyPr/>
                    <a:lstStyle/>
                    <a:p>
                      <a:pPr algn="l" defTabSz="457206">
                        <a:defRPr sz="1800">
                          <a:solidFill>
                            <a:srgbClr val="000000"/>
                          </a:solidFill>
                        </a:defRPr>
                      </a:pPr>
                      <a:r>
                        <a:rPr sz="1400">
                          <a:solidFill>
                            <a:srgbClr val="0F2303"/>
                          </a:solidFill>
                        </a:rPr>
                        <a:t>Innosu Ar-Ge Sanayi ve Ticaret A.Ş.</a:t>
                      </a:r>
                    </a:p>
                  </a:txBody>
                  <a:tcPr marL="9525" marR="9525" marT="9525" marB="9525" anchor="b" horzOverflow="overflow">
                    <a:solidFill>
                      <a:srgbClr val="F2E7E6"/>
                    </a:solidFill>
                  </a:tcPr>
                </a:tc>
                <a:tc>
                  <a:txBody>
                    <a:bodyPr/>
                    <a:lstStyle/>
                    <a:p>
                      <a:pPr algn="l" defTabSz="457206">
                        <a:defRPr sz="1800">
                          <a:solidFill>
                            <a:srgbClr val="000000"/>
                          </a:solidFill>
                        </a:defRPr>
                      </a:pPr>
                      <a:r>
                        <a:rPr sz="1400">
                          <a:solidFill>
                            <a:srgbClr val="0F2303"/>
                          </a:solidFill>
                        </a:rPr>
                        <a:t>Semail Ülgen</a:t>
                      </a:r>
                    </a:p>
                  </a:txBody>
                  <a:tcPr marL="9525" marR="9525" marT="9525" marB="9525" anchor="b" horzOverflow="overflow">
                    <a:solidFill>
                      <a:srgbClr val="F2E7E6"/>
                    </a:solidFill>
                  </a:tcPr>
                </a:tc>
                <a:extLst>
                  <a:ext uri="{0D108BD9-81ED-4DB2-BD59-A6C34878D82A}">
                    <a16:rowId xmlns:a16="http://schemas.microsoft.com/office/drawing/2014/main" val="10002"/>
                  </a:ext>
                </a:extLst>
              </a:tr>
            </a:tbl>
          </a:graphicData>
        </a:graphic>
      </p:graphicFrame>
    </p:spTree>
  </p:cSld>
  <p:clrMapOvr>
    <a:masterClrMapping/>
  </p:clrMapOvr>
  <p:transition spd="med"/>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2" name="Metin kutusu 1352"/>
          <p:cNvSpPr/>
          <p:nvPr/>
        </p:nvSpPr>
        <p:spPr>
          <a:xfrm>
            <a:off x="2489200" y="29232225"/>
            <a:ext cx="196850" cy="115888"/>
          </a:xfrm>
          <a:prstGeom prst="rect">
            <a:avLst/>
          </a:prstGeom>
          <a:solidFill>
            <a:srgbClr val="00B050"/>
          </a:solidFill>
          <a:ln w="12700">
            <a:solidFill>
              <a:srgbClr val="8AD0D5"/>
            </a:solidFill>
          </a:ln>
        </p:spPr>
        <p:txBody>
          <a:bodyPr lIns="45719" rIns="45719"/>
          <a:lstStyle/>
          <a:p>
            <a:pPr>
              <a:defRPr sz="1100"/>
            </a:pPr>
            <a:endParaRPr/>
          </a:p>
        </p:txBody>
      </p:sp>
      <p:sp>
        <p:nvSpPr>
          <p:cNvPr id="683" name="Metin kutusu 1353"/>
          <p:cNvSpPr/>
          <p:nvPr/>
        </p:nvSpPr>
        <p:spPr>
          <a:xfrm>
            <a:off x="2484438" y="29394150"/>
            <a:ext cx="196851" cy="123825"/>
          </a:xfrm>
          <a:prstGeom prst="rect">
            <a:avLst/>
          </a:prstGeom>
          <a:solidFill>
            <a:srgbClr val="FFFFFF"/>
          </a:solidFill>
          <a:ln w="12700">
            <a:solidFill>
              <a:srgbClr val="8AD0D5"/>
            </a:solidFill>
          </a:ln>
        </p:spPr>
        <p:txBody>
          <a:bodyPr lIns="45719" rIns="45719"/>
          <a:lstStyle/>
          <a:p>
            <a:pPr>
              <a:defRPr sz="1100"/>
            </a:pPr>
            <a:endParaRPr/>
          </a:p>
        </p:txBody>
      </p:sp>
      <p:sp>
        <p:nvSpPr>
          <p:cNvPr id="684" name="Metin kutusu 1354"/>
          <p:cNvSpPr/>
          <p:nvPr/>
        </p:nvSpPr>
        <p:spPr>
          <a:xfrm>
            <a:off x="2484438" y="29556075"/>
            <a:ext cx="196851" cy="123825"/>
          </a:xfrm>
          <a:prstGeom prst="rect">
            <a:avLst/>
          </a:prstGeom>
          <a:solidFill>
            <a:srgbClr val="FFFFFF"/>
          </a:solidFill>
          <a:ln w="12700">
            <a:solidFill>
              <a:srgbClr val="8AD0D5"/>
            </a:solidFill>
          </a:ln>
        </p:spPr>
        <p:txBody>
          <a:bodyPr lIns="45719" rIns="45719"/>
          <a:lstStyle/>
          <a:p>
            <a:pPr>
              <a:defRPr sz="1100"/>
            </a:pPr>
            <a:endParaRPr/>
          </a:p>
        </p:txBody>
      </p:sp>
      <p:sp>
        <p:nvSpPr>
          <p:cNvPr id="685" name="Metin kutusu 1355"/>
          <p:cNvSpPr/>
          <p:nvPr/>
        </p:nvSpPr>
        <p:spPr>
          <a:xfrm>
            <a:off x="3887787" y="29222700"/>
            <a:ext cx="196851" cy="123825"/>
          </a:xfrm>
          <a:prstGeom prst="rect">
            <a:avLst/>
          </a:prstGeom>
          <a:solidFill>
            <a:srgbClr val="FFFFFF"/>
          </a:solidFill>
          <a:ln w="12700">
            <a:solidFill>
              <a:srgbClr val="8AD0D5"/>
            </a:solidFill>
          </a:ln>
        </p:spPr>
        <p:txBody>
          <a:bodyPr lIns="45719" rIns="45719"/>
          <a:lstStyle/>
          <a:p>
            <a:pPr>
              <a:defRPr sz="1100"/>
            </a:pPr>
            <a:endParaRPr/>
          </a:p>
        </p:txBody>
      </p:sp>
      <p:sp>
        <p:nvSpPr>
          <p:cNvPr id="686" name="Metin kutusu 1356"/>
          <p:cNvSpPr/>
          <p:nvPr/>
        </p:nvSpPr>
        <p:spPr>
          <a:xfrm>
            <a:off x="3887787" y="29384625"/>
            <a:ext cx="196851" cy="115888"/>
          </a:xfrm>
          <a:prstGeom prst="rect">
            <a:avLst/>
          </a:prstGeom>
          <a:solidFill>
            <a:srgbClr val="FFFFFF"/>
          </a:solidFill>
          <a:ln w="12700">
            <a:solidFill>
              <a:srgbClr val="8AD0D5"/>
            </a:solidFill>
          </a:ln>
        </p:spPr>
        <p:txBody>
          <a:bodyPr lIns="45719" rIns="45719"/>
          <a:lstStyle/>
          <a:p>
            <a:pPr>
              <a:defRPr sz="1100"/>
            </a:pPr>
            <a:endParaRPr/>
          </a:p>
        </p:txBody>
      </p:sp>
      <p:sp>
        <p:nvSpPr>
          <p:cNvPr id="687" name="Metin kutusu 1357"/>
          <p:cNvSpPr/>
          <p:nvPr/>
        </p:nvSpPr>
        <p:spPr>
          <a:xfrm>
            <a:off x="3887787" y="29222700"/>
            <a:ext cx="196851" cy="123825"/>
          </a:xfrm>
          <a:prstGeom prst="rect">
            <a:avLst/>
          </a:prstGeom>
          <a:solidFill>
            <a:srgbClr val="FFFFFF"/>
          </a:solidFill>
          <a:ln w="12700">
            <a:solidFill>
              <a:srgbClr val="8AD0D5"/>
            </a:solidFill>
          </a:ln>
        </p:spPr>
        <p:txBody>
          <a:bodyPr lIns="45719" rIns="45719"/>
          <a:lstStyle/>
          <a:p>
            <a:pPr>
              <a:defRPr sz="1100"/>
            </a:pPr>
            <a:endParaRPr/>
          </a:p>
        </p:txBody>
      </p:sp>
      <p:sp>
        <p:nvSpPr>
          <p:cNvPr id="688" name="Metin kutusu 1358"/>
          <p:cNvSpPr/>
          <p:nvPr/>
        </p:nvSpPr>
        <p:spPr>
          <a:xfrm>
            <a:off x="3887787" y="29384625"/>
            <a:ext cx="196851" cy="115888"/>
          </a:xfrm>
          <a:prstGeom prst="rect">
            <a:avLst/>
          </a:prstGeom>
          <a:solidFill>
            <a:srgbClr val="FFFFFF"/>
          </a:solidFill>
          <a:ln w="12700">
            <a:solidFill>
              <a:srgbClr val="8AD0D5"/>
            </a:solidFill>
          </a:ln>
        </p:spPr>
        <p:txBody>
          <a:bodyPr lIns="45719" rIns="45719"/>
          <a:lstStyle/>
          <a:p>
            <a:pPr>
              <a:defRPr sz="1100"/>
            </a:pPr>
            <a:endParaRPr/>
          </a:p>
        </p:txBody>
      </p:sp>
      <p:sp>
        <p:nvSpPr>
          <p:cNvPr id="689" name="Metin kutusu 1359"/>
          <p:cNvSpPr/>
          <p:nvPr/>
        </p:nvSpPr>
        <p:spPr>
          <a:xfrm>
            <a:off x="3887787" y="29579887"/>
            <a:ext cx="196851" cy="117476"/>
          </a:xfrm>
          <a:prstGeom prst="rect">
            <a:avLst/>
          </a:prstGeom>
          <a:solidFill>
            <a:srgbClr val="FFFFFF"/>
          </a:solidFill>
          <a:ln w="12700">
            <a:solidFill>
              <a:srgbClr val="8AD0D5"/>
            </a:solidFill>
          </a:ln>
        </p:spPr>
        <p:txBody>
          <a:bodyPr lIns="45719" rIns="45719"/>
          <a:lstStyle/>
          <a:p>
            <a:pPr>
              <a:defRPr sz="1100"/>
            </a:pPr>
            <a:endParaRPr/>
          </a:p>
        </p:txBody>
      </p:sp>
      <p:sp>
        <p:nvSpPr>
          <p:cNvPr id="690" name="Metin kutusu 1360"/>
          <p:cNvSpPr/>
          <p:nvPr/>
        </p:nvSpPr>
        <p:spPr>
          <a:xfrm>
            <a:off x="2489200" y="29232225"/>
            <a:ext cx="196850" cy="115888"/>
          </a:xfrm>
          <a:prstGeom prst="rect">
            <a:avLst/>
          </a:prstGeom>
          <a:solidFill>
            <a:srgbClr val="FFFFFF"/>
          </a:solidFill>
          <a:ln w="12700">
            <a:solidFill>
              <a:srgbClr val="8AD0D5"/>
            </a:solidFill>
          </a:ln>
        </p:spPr>
        <p:txBody>
          <a:bodyPr lIns="45719" rIns="45719"/>
          <a:lstStyle/>
          <a:p>
            <a:pPr>
              <a:defRPr sz="1100"/>
            </a:pPr>
            <a:endParaRPr/>
          </a:p>
        </p:txBody>
      </p:sp>
      <p:sp>
        <p:nvSpPr>
          <p:cNvPr id="691" name="Metin kutusu 1361"/>
          <p:cNvSpPr/>
          <p:nvPr/>
        </p:nvSpPr>
        <p:spPr>
          <a:xfrm>
            <a:off x="2484438" y="29556075"/>
            <a:ext cx="196851" cy="123825"/>
          </a:xfrm>
          <a:prstGeom prst="rect">
            <a:avLst/>
          </a:prstGeom>
          <a:solidFill>
            <a:srgbClr val="FFFFFF"/>
          </a:solidFill>
          <a:ln w="12700">
            <a:solidFill>
              <a:srgbClr val="8AD0D5"/>
            </a:solidFill>
          </a:ln>
        </p:spPr>
        <p:txBody>
          <a:bodyPr lIns="45719" rIns="45719"/>
          <a:lstStyle/>
          <a:p>
            <a:pPr>
              <a:defRPr sz="1100"/>
            </a:pPr>
            <a:endParaRPr/>
          </a:p>
        </p:txBody>
      </p:sp>
      <p:sp>
        <p:nvSpPr>
          <p:cNvPr id="692" name="Metin kutusu 1362"/>
          <p:cNvSpPr/>
          <p:nvPr/>
        </p:nvSpPr>
        <p:spPr>
          <a:xfrm>
            <a:off x="3887787" y="29222700"/>
            <a:ext cx="196851" cy="123825"/>
          </a:xfrm>
          <a:prstGeom prst="rect">
            <a:avLst/>
          </a:prstGeom>
          <a:solidFill>
            <a:srgbClr val="FFFFFF"/>
          </a:solidFill>
          <a:ln w="12700">
            <a:solidFill>
              <a:srgbClr val="8AD0D5"/>
            </a:solidFill>
          </a:ln>
        </p:spPr>
        <p:txBody>
          <a:bodyPr lIns="45719" rIns="45719"/>
          <a:lstStyle/>
          <a:p>
            <a:pPr>
              <a:defRPr sz="1100"/>
            </a:pPr>
            <a:endParaRPr/>
          </a:p>
        </p:txBody>
      </p:sp>
      <p:sp>
        <p:nvSpPr>
          <p:cNvPr id="693" name="Metin kutusu 1363"/>
          <p:cNvSpPr/>
          <p:nvPr/>
        </p:nvSpPr>
        <p:spPr>
          <a:xfrm>
            <a:off x="3887787" y="29384625"/>
            <a:ext cx="196851" cy="115888"/>
          </a:xfrm>
          <a:prstGeom prst="rect">
            <a:avLst/>
          </a:prstGeom>
          <a:solidFill>
            <a:srgbClr val="FFFFFF"/>
          </a:solidFill>
          <a:ln w="12700">
            <a:solidFill>
              <a:srgbClr val="8AD0D5"/>
            </a:solidFill>
          </a:ln>
        </p:spPr>
        <p:txBody>
          <a:bodyPr lIns="45719" rIns="45719"/>
          <a:lstStyle/>
          <a:p>
            <a:pPr>
              <a:defRPr sz="1100"/>
            </a:pPr>
            <a:endParaRPr/>
          </a:p>
        </p:txBody>
      </p:sp>
      <p:sp>
        <p:nvSpPr>
          <p:cNvPr id="694" name="Metin kutusu 1364"/>
          <p:cNvSpPr/>
          <p:nvPr/>
        </p:nvSpPr>
        <p:spPr>
          <a:xfrm>
            <a:off x="2489200" y="29224287"/>
            <a:ext cx="196850" cy="115888"/>
          </a:xfrm>
          <a:prstGeom prst="rect">
            <a:avLst/>
          </a:prstGeom>
          <a:solidFill>
            <a:srgbClr val="00B050"/>
          </a:solidFill>
          <a:ln w="12700">
            <a:solidFill>
              <a:srgbClr val="8AD0D5"/>
            </a:solidFill>
          </a:ln>
        </p:spPr>
        <p:txBody>
          <a:bodyPr lIns="45719" rIns="45719"/>
          <a:lstStyle/>
          <a:p>
            <a:pPr>
              <a:defRPr sz="1100"/>
            </a:pPr>
            <a:endParaRPr/>
          </a:p>
        </p:txBody>
      </p:sp>
      <p:sp>
        <p:nvSpPr>
          <p:cNvPr id="695" name="Metin kutusu 1365"/>
          <p:cNvSpPr/>
          <p:nvPr/>
        </p:nvSpPr>
        <p:spPr>
          <a:xfrm>
            <a:off x="2484438" y="29378275"/>
            <a:ext cx="196851" cy="141288"/>
          </a:xfrm>
          <a:prstGeom prst="rect">
            <a:avLst/>
          </a:prstGeom>
          <a:solidFill>
            <a:srgbClr val="FFFFFF"/>
          </a:solidFill>
          <a:ln w="12700">
            <a:solidFill>
              <a:srgbClr val="8AD0D5"/>
            </a:solidFill>
          </a:ln>
        </p:spPr>
        <p:txBody>
          <a:bodyPr lIns="45719" rIns="45719"/>
          <a:lstStyle/>
          <a:p>
            <a:pPr>
              <a:defRPr sz="1100"/>
            </a:pPr>
            <a:endParaRPr/>
          </a:p>
        </p:txBody>
      </p:sp>
      <p:sp>
        <p:nvSpPr>
          <p:cNvPr id="696" name="Metin kutusu 1367"/>
          <p:cNvSpPr/>
          <p:nvPr/>
        </p:nvSpPr>
        <p:spPr>
          <a:xfrm>
            <a:off x="3887787" y="29222700"/>
            <a:ext cx="196851" cy="115888"/>
          </a:xfrm>
          <a:prstGeom prst="rect">
            <a:avLst/>
          </a:prstGeom>
          <a:solidFill>
            <a:srgbClr val="FFFFFF"/>
          </a:solidFill>
          <a:ln w="12700">
            <a:solidFill>
              <a:srgbClr val="8AD0D5"/>
            </a:solidFill>
          </a:ln>
        </p:spPr>
        <p:txBody>
          <a:bodyPr lIns="45719" rIns="45719"/>
          <a:lstStyle/>
          <a:p>
            <a:pPr>
              <a:defRPr sz="1100"/>
            </a:pPr>
            <a:endParaRPr/>
          </a:p>
        </p:txBody>
      </p:sp>
      <p:sp>
        <p:nvSpPr>
          <p:cNvPr id="697" name="Metin kutusu 1368"/>
          <p:cNvSpPr/>
          <p:nvPr/>
        </p:nvSpPr>
        <p:spPr>
          <a:xfrm>
            <a:off x="3887787" y="29376687"/>
            <a:ext cx="196851" cy="115888"/>
          </a:xfrm>
          <a:prstGeom prst="rect">
            <a:avLst/>
          </a:prstGeom>
          <a:solidFill>
            <a:srgbClr val="FFFFFF"/>
          </a:solidFill>
          <a:ln w="12700">
            <a:solidFill>
              <a:srgbClr val="8AD0D5"/>
            </a:solidFill>
          </a:ln>
        </p:spPr>
        <p:txBody>
          <a:bodyPr lIns="45719" rIns="45719"/>
          <a:lstStyle/>
          <a:p>
            <a:pPr>
              <a:defRPr sz="1100"/>
            </a:pPr>
            <a:endParaRPr/>
          </a:p>
        </p:txBody>
      </p:sp>
      <p:sp>
        <p:nvSpPr>
          <p:cNvPr id="698" name="Metin kutusu 1369"/>
          <p:cNvSpPr/>
          <p:nvPr/>
        </p:nvSpPr>
        <p:spPr>
          <a:xfrm>
            <a:off x="3887787" y="29222700"/>
            <a:ext cx="196851" cy="115888"/>
          </a:xfrm>
          <a:prstGeom prst="rect">
            <a:avLst/>
          </a:prstGeom>
          <a:solidFill>
            <a:srgbClr val="FF0000"/>
          </a:solidFill>
          <a:ln w="12700">
            <a:solidFill>
              <a:srgbClr val="8AD0D5"/>
            </a:solidFill>
          </a:ln>
        </p:spPr>
        <p:txBody>
          <a:bodyPr lIns="45719" rIns="45719"/>
          <a:lstStyle/>
          <a:p>
            <a:pPr>
              <a:defRPr sz="1100"/>
            </a:pPr>
            <a:endParaRPr/>
          </a:p>
        </p:txBody>
      </p:sp>
      <p:sp>
        <p:nvSpPr>
          <p:cNvPr id="699" name="Metin kutusu 1370"/>
          <p:cNvSpPr/>
          <p:nvPr/>
        </p:nvSpPr>
        <p:spPr>
          <a:xfrm>
            <a:off x="3887787" y="29376687"/>
            <a:ext cx="196851" cy="115888"/>
          </a:xfrm>
          <a:prstGeom prst="rect">
            <a:avLst/>
          </a:prstGeom>
          <a:solidFill>
            <a:srgbClr val="FFFFFF"/>
          </a:solidFill>
          <a:ln w="12700">
            <a:solidFill>
              <a:srgbClr val="8AD0D5"/>
            </a:solidFill>
          </a:ln>
        </p:spPr>
        <p:txBody>
          <a:bodyPr lIns="45719" rIns="45719"/>
          <a:lstStyle/>
          <a:p>
            <a:pPr>
              <a:defRPr sz="1100"/>
            </a:pPr>
            <a:endParaRPr/>
          </a:p>
        </p:txBody>
      </p:sp>
      <p:sp>
        <p:nvSpPr>
          <p:cNvPr id="700" name="Metin kutusu 1371"/>
          <p:cNvSpPr/>
          <p:nvPr/>
        </p:nvSpPr>
        <p:spPr>
          <a:xfrm>
            <a:off x="3887787" y="29579887"/>
            <a:ext cx="196851" cy="117476"/>
          </a:xfrm>
          <a:prstGeom prst="rect">
            <a:avLst/>
          </a:prstGeom>
          <a:solidFill>
            <a:srgbClr val="00B050"/>
          </a:solidFill>
          <a:ln w="12700">
            <a:solidFill>
              <a:srgbClr val="8AD0D5"/>
            </a:solidFill>
          </a:ln>
        </p:spPr>
        <p:txBody>
          <a:bodyPr lIns="45719" rIns="45719"/>
          <a:lstStyle/>
          <a:p>
            <a:pPr>
              <a:defRPr sz="1100"/>
            </a:pPr>
            <a:endParaRPr/>
          </a:p>
        </p:txBody>
      </p:sp>
      <p:sp>
        <p:nvSpPr>
          <p:cNvPr id="701" name="Metin kutusu 1372"/>
          <p:cNvSpPr/>
          <p:nvPr/>
        </p:nvSpPr>
        <p:spPr>
          <a:xfrm>
            <a:off x="3887787" y="29579887"/>
            <a:ext cx="196851" cy="117476"/>
          </a:xfrm>
          <a:prstGeom prst="rect">
            <a:avLst/>
          </a:prstGeom>
          <a:solidFill>
            <a:srgbClr val="FFFFFF"/>
          </a:solidFill>
          <a:ln w="12700">
            <a:solidFill>
              <a:srgbClr val="8AD0D5"/>
            </a:solidFill>
          </a:ln>
        </p:spPr>
        <p:txBody>
          <a:bodyPr lIns="45719" rIns="45719"/>
          <a:lstStyle/>
          <a:p>
            <a:pPr>
              <a:defRPr sz="1100"/>
            </a:pPr>
            <a:endParaRPr/>
          </a:p>
        </p:txBody>
      </p:sp>
      <p:sp>
        <p:nvSpPr>
          <p:cNvPr id="702" name="Metin kutusu 1373"/>
          <p:cNvSpPr/>
          <p:nvPr/>
        </p:nvSpPr>
        <p:spPr>
          <a:xfrm>
            <a:off x="2489200" y="29232225"/>
            <a:ext cx="196850" cy="115888"/>
          </a:xfrm>
          <a:prstGeom prst="rect">
            <a:avLst/>
          </a:prstGeom>
          <a:solidFill>
            <a:srgbClr val="FFFFFF"/>
          </a:solidFill>
          <a:ln w="12700">
            <a:solidFill>
              <a:srgbClr val="8AD0D5"/>
            </a:solidFill>
          </a:ln>
        </p:spPr>
        <p:txBody>
          <a:bodyPr lIns="45719" rIns="45719"/>
          <a:lstStyle/>
          <a:p>
            <a:pPr>
              <a:defRPr sz="1100"/>
            </a:pPr>
            <a:endParaRPr/>
          </a:p>
        </p:txBody>
      </p:sp>
      <p:sp>
        <p:nvSpPr>
          <p:cNvPr id="703" name="Metin kutusu 1374"/>
          <p:cNvSpPr/>
          <p:nvPr/>
        </p:nvSpPr>
        <p:spPr>
          <a:xfrm>
            <a:off x="2484438" y="29400500"/>
            <a:ext cx="196851" cy="117475"/>
          </a:xfrm>
          <a:prstGeom prst="rect">
            <a:avLst/>
          </a:prstGeom>
          <a:solidFill>
            <a:srgbClr val="FFFFFF"/>
          </a:solidFill>
          <a:ln w="12700">
            <a:solidFill>
              <a:srgbClr val="8AD0D5"/>
            </a:solidFill>
          </a:ln>
        </p:spPr>
        <p:txBody>
          <a:bodyPr lIns="45719" rIns="45719"/>
          <a:lstStyle/>
          <a:p>
            <a:pPr>
              <a:defRPr sz="1100"/>
            </a:pPr>
            <a:endParaRPr/>
          </a:p>
        </p:txBody>
      </p:sp>
      <p:sp>
        <p:nvSpPr>
          <p:cNvPr id="704" name="Metin kutusu 1375"/>
          <p:cNvSpPr/>
          <p:nvPr/>
        </p:nvSpPr>
        <p:spPr>
          <a:xfrm>
            <a:off x="2484438" y="29556075"/>
            <a:ext cx="196851" cy="123825"/>
          </a:xfrm>
          <a:prstGeom prst="rect">
            <a:avLst/>
          </a:prstGeom>
          <a:solidFill>
            <a:srgbClr val="FF0000"/>
          </a:solidFill>
          <a:ln w="12700">
            <a:solidFill>
              <a:srgbClr val="8AD0D5"/>
            </a:solidFill>
          </a:ln>
        </p:spPr>
        <p:txBody>
          <a:bodyPr lIns="45719" rIns="45719"/>
          <a:lstStyle/>
          <a:p>
            <a:pPr>
              <a:defRPr sz="1100"/>
            </a:pPr>
            <a:endParaRPr/>
          </a:p>
        </p:txBody>
      </p:sp>
      <p:sp>
        <p:nvSpPr>
          <p:cNvPr id="705" name="Metin kutusu 1376"/>
          <p:cNvSpPr/>
          <p:nvPr/>
        </p:nvSpPr>
        <p:spPr>
          <a:xfrm>
            <a:off x="3887787" y="29222700"/>
            <a:ext cx="196851" cy="123825"/>
          </a:xfrm>
          <a:prstGeom prst="rect">
            <a:avLst/>
          </a:prstGeom>
          <a:solidFill>
            <a:srgbClr val="FFFFFF"/>
          </a:solidFill>
          <a:ln w="12700">
            <a:solidFill>
              <a:srgbClr val="8AD0D5"/>
            </a:solidFill>
          </a:ln>
        </p:spPr>
        <p:txBody>
          <a:bodyPr lIns="45719" rIns="45719"/>
          <a:lstStyle/>
          <a:p>
            <a:pPr>
              <a:defRPr sz="1100"/>
            </a:pPr>
            <a:endParaRPr/>
          </a:p>
        </p:txBody>
      </p:sp>
      <p:sp>
        <p:nvSpPr>
          <p:cNvPr id="706" name="Metin kutusu 1377"/>
          <p:cNvSpPr/>
          <p:nvPr/>
        </p:nvSpPr>
        <p:spPr>
          <a:xfrm>
            <a:off x="3887787" y="29384625"/>
            <a:ext cx="196851" cy="115888"/>
          </a:xfrm>
          <a:prstGeom prst="rect">
            <a:avLst/>
          </a:prstGeom>
          <a:solidFill>
            <a:srgbClr val="FFFFFF"/>
          </a:solidFill>
          <a:ln w="12700">
            <a:solidFill>
              <a:srgbClr val="8AD0D5"/>
            </a:solidFill>
          </a:ln>
        </p:spPr>
        <p:txBody>
          <a:bodyPr lIns="45719" rIns="45719"/>
          <a:lstStyle/>
          <a:p>
            <a:pPr>
              <a:defRPr sz="1100"/>
            </a:pPr>
            <a:endParaRPr/>
          </a:p>
        </p:txBody>
      </p:sp>
      <p:sp>
        <p:nvSpPr>
          <p:cNvPr id="707" name="Metin kutusu 1378"/>
          <p:cNvSpPr/>
          <p:nvPr/>
        </p:nvSpPr>
        <p:spPr>
          <a:xfrm>
            <a:off x="3887787" y="29587825"/>
            <a:ext cx="196851" cy="115888"/>
          </a:xfrm>
          <a:prstGeom prst="rect">
            <a:avLst/>
          </a:prstGeom>
          <a:solidFill>
            <a:srgbClr val="FF0000"/>
          </a:solidFill>
          <a:ln w="12700">
            <a:solidFill>
              <a:srgbClr val="8AD0D5"/>
            </a:solidFill>
          </a:ln>
        </p:spPr>
        <p:txBody>
          <a:bodyPr lIns="45719" rIns="45719"/>
          <a:lstStyle/>
          <a:p>
            <a:pPr>
              <a:defRPr sz="1100">
                <a:solidFill>
                  <a:srgbClr val="FF0000"/>
                </a:solidFill>
              </a:defRPr>
            </a:pPr>
            <a:endParaRPr/>
          </a:p>
        </p:txBody>
      </p:sp>
      <p:sp>
        <p:nvSpPr>
          <p:cNvPr id="708" name="Metin kutusu 1379"/>
          <p:cNvSpPr/>
          <p:nvPr/>
        </p:nvSpPr>
        <p:spPr>
          <a:xfrm>
            <a:off x="4859337" y="29232225"/>
            <a:ext cx="196851" cy="115888"/>
          </a:xfrm>
          <a:prstGeom prst="rect">
            <a:avLst/>
          </a:prstGeom>
          <a:solidFill>
            <a:srgbClr val="FFFFFF"/>
          </a:solidFill>
          <a:ln w="12700">
            <a:solidFill>
              <a:srgbClr val="8AD0D5"/>
            </a:solidFill>
          </a:ln>
        </p:spPr>
        <p:txBody>
          <a:bodyPr lIns="45719" rIns="45719"/>
          <a:lstStyle/>
          <a:p>
            <a:pPr>
              <a:defRPr sz="1100"/>
            </a:pPr>
            <a:endParaRPr/>
          </a:p>
        </p:txBody>
      </p:sp>
      <p:sp>
        <p:nvSpPr>
          <p:cNvPr id="709" name="Metin kutusu 1380"/>
          <p:cNvSpPr/>
          <p:nvPr/>
        </p:nvSpPr>
        <p:spPr>
          <a:xfrm>
            <a:off x="4854575" y="29400500"/>
            <a:ext cx="196850" cy="117475"/>
          </a:xfrm>
          <a:prstGeom prst="rect">
            <a:avLst/>
          </a:prstGeom>
          <a:solidFill>
            <a:srgbClr val="FFFFFF"/>
          </a:solidFill>
          <a:ln w="12700">
            <a:solidFill>
              <a:srgbClr val="8AD0D5"/>
            </a:solidFill>
          </a:ln>
        </p:spPr>
        <p:txBody>
          <a:bodyPr lIns="45719" rIns="45719"/>
          <a:lstStyle/>
          <a:p>
            <a:pPr>
              <a:defRPr sz="1100"/>
            </a:pPr>
            <a:endParaRPr/>
          </a:p>
        </p:txBody>
      </p:sp>
      <p:sp>
        <p:nvSpPr>
          <p:cNvPr id="710" name="Metin kutusu 1381"/>
          <p:cNvSpPr/>
          <p:nvPr/>
        </p:nvSpPr>
        <p:spPr>
          <a:xfrm>
            <a:off x="4854575" y="29556075"/>
            <a:ext cx="196850" cy="123825"/>
          </a:xfrm>
          <a:prstGeom prst="rect">
            <a:avLst/>
          </a:prstGeom>
          <a:solidFill>
            <a:srgbClr val="FF0000"/>
          </a:solidFill>
          <a:ln w="12700">
            <a:solidFill>
              <a:srgbClr val="8AD0D5"/>
            </a:solidFill>
          </a:ln>
        </p:spPr>
        <p:txBody>
          <a:bodyPr lIns="45719" rIns="45719"/>
          <a:lstStyle/>
          <a:p>
            <a:pPr>
              <a:defRPr sz="1100"/>
            </a:pPr>
            <a:endParaRPr/>
          </a:p>
        </p:txBody>
      </p:sp>
      <p:sp>
        <p:nvSpPr>
          <p:cNvPr id="711" name="Metin kutusu 1382"/>
          <p:cNvSpPr/>
          <p:nvPr/>
        </p:nvSpPr>
        <p:spPr>
          <a:xfrm>
            <a:off x="2489200" y="30122812"/>
            <a:ext cx="196850" cy="117476"/>
          </a:xfrm>
          <a:prstGeom prst="rect">
            <a:avLst/>
          </a:prstGeom>
          <a:solidFill>
            <a:srgbClr val="00B050"/>
          </a:solidFill>
          <a:ln w="12700">
            <a:solidFill>
              <a:srgbClr val="8AD0D5"/>
            </a:solidFill>
          </a:ln>
        </p:spPr>
        <p:txBody>
          <a:bodyPr lIns="45719" rIns="45719"/>
          <a:lstStyle/>
          <a:p>
            <a:pPr>
              <a:defRPr sz="1100"/>
            </a:pPr>
            <a:endParaRPr/>
          </a:p>
        </p:txBody>
      </p:sp>
      <p:sp>
        <p:nvSpPr>
          <p:cNvPr id="712" name="Metin kutusu 1383"/>
          <p:cNvSpPr/>
          <p:nvPr/>
        </p:nvSpPr>
        <p:spPr>
          <a:xfrm>
            <a:off x="2484438" y="30284737"/>
            <a:ext cx="196851" cy="123826"/>
          </a:xfrm>
          <a:prstGeom prst="rect">
            <a:avLst/>
          </a:prstGeom>
          <a:solidFill>
            <a:srgbClr val="FFFFFF"/>
          </a:solidFill>
          <a:ln w="12700">
            <a:solidFill>
              <a:srgbClr val="8AD0D5"/>
            </a:solidFill>
          </a:ln>
        </p:spPr>
        <p:txBody>
          <a:bodyPr lIns="45719" rIns="45719"/>
          <a:lstStyle/>
          <a:p>
            <a:pPr>
              <a:defRPr sz="1100"/>
            </a:pPr>
            <a:endParaRPr/>
          </a:p>
        </p:txBody>
      </p:sp>
      <p:sp>
        <p:nvSpPr>
          <p:cNvPr id="713" name="Metin kutusu 1384"/>
          <p:cNvSpPr/>
          <p:nvPr/>
        </p:nvSpPr>
        <p:spPr>
          <a:xfrm>
            <a:off x="2484438" y="30446662"/>
            <a:ext cx="196851" cy="123826"/>
          </a:xfrm>
          <a:prstGeom prst="rect">
            <a:avLst/>
          </a:prstGeom>
          <a:solidFill>
            <a:srgbClr val="FFFFFF"/>
          </a:solidFill>
          <a:ln w="12700">
            <a:solidFill>
              <a:srgbClr val="8AD0D5"/>
            </a:solidFill>
          </a:ln>
        </p:spPr>
        <p:txBody>
          <a:bodyPr lIns="45719" rIns="45719"/>
          <a:lstStyle/>
          <a:p>
            <a:pPr>
              <a:defRPr sz="1100"/>
            </a:pPr>
            <a:endParaRPr/>
          </a:p>
        </p:txBody>
      </p:sp>
      <p:sp>
        <p:nvSpPr>
          <p:cNvPr id="714" name="Metin kutusu 1385"/>
          <p:cNvSpPr/>
          <p:nvPr/>
        </p:nvSpPr>
        <p:spPr>
          <a:xfrm>
            <a:off x="3887787" y="30113287"/>
            <a:ext cx="196851" cy="123826"/>
          </a:xfrm>
          <a:prstGeom prst="rect">
            <a:avLst/>
          </a:prstGeom>
          <a:solidFill>
            <a:srgbClr val="FFFFFF"/>
          </a:solidFill>
          <a:ln w="12700">
            <a:solidFill>
              <a:srgbClr val="8AD0D5"/>
            </a:solidFill>
          </a:ln>
        </p:spPr>
        <p:txBody>
          <a:bodyPr lIns="45719" rIns="45719"/>
          <a:lstStyle/>
          <a:p>
            <a:pPr>
              <a:defRPr sz="1100"/>
            </a:pPr>
            <a:endParaRPr/>
          </a:p>
        </p:txBody>
      </p:sp>
      <p:sp>
        <p:nvSpPr>
          <p:cNvPr id="715" name="Metin kutusu 1386"/>
          <p:cNvSpPr/>
          <p:nvPr/>
        </p:nvSpPr>
        <p:spPr>
          <a:xfrm>
            <a:off x="3887787" y="30275212"/>
            <a:ext cx="196851" cy="117476"/>
          </a:xfrm>
          <a:prstGeom prst="rect">
            <a:avLst/>
          </a:prstGeom>
          <a:solidFill>
            <a:srgbClr val="FFFFFF"/>
          </a:solidFill>
          <a:ln w="12700">
            <a:solidFill>
              <a:srgbClr val="8AD0D5"/>
            </a:solidFill>
          </a:ln>
        </p:spPr>
        <p:txBody>
          <a:bodyPr lIns="45719" rIns="45719"/>
          <a:lstStyle/>
          <a:p>
            <a:pPr>
              <a:defRPr sz="1100"/>
            </a:pPr>
            <a:endParaRPr/>
          </a:p>
        </p:txBody>
      </p:sp>
      <p:sp>
        <p:nvSpPr>
          <p:cNvPr id="716" name="Metin kutusu 1387"/>
          <p:cNvSpPr/>
          <p:nvPr/>
        </p:nvSpPr>
        <p:spPr>
          <a:xfrm>
            <a:off x="3887787" y="30113287"/>
            <a:ext cx="196851" cy="123826"/>
          </a:xfrm>
          <a:prstGeom prst="rect">
            <a:avLst/>
          </a:prstGeom>
          <a:solidFill>
            <a:srgbClr val="FFFFFF"/>
          </a:solidFill>
          <a:ln w="12700">
            <a:solidFill>
              <a:srgbClr val="8AD0D5"/>
            </a:solidFill>
          </a:ln>
        </p:spPr>
        <p:txBody>
          <a:bodyPr lIns="45719" rIns="45719"/>
          <a:lstStyle/>
          <a:p>
            <a:pPr>
              <a:defRPr sz="1100"/>
            </a:pPr>
            <a:endParaRPr/>
          </a:p>
        </p:txBody>
      </p:sp>
      <p:sp>
        <p:nvSpPr>
          <p:cNvPr id="717" name="Metin kutusu 1388"/>
          <p:cNvSpPr/>
          <p:nvPr/>
        </p:nvSpPr>
        <p:spPr>
          <a:xfrm>
            <a:off x="3887787" y="30275212"/>
            <a:ext cx="196851" cy="117476"/>
          </a:xfrm>
          <a:prstGeom prst="rect">
            <a:avLst/>
          </a:prstGeom>
          <a:solidFill>
            <a:srgbClr val="FFFFFF"/>
          </a:solidFill>
          <a:ln w="12700">
            <a:solidFill>
              <a:srgbClr val="8AD0D5"/>
            </a:solidFill>
          </a:ln>
        </p:spPr>
        <p:txBody>
          <a:bodyPr lIns="45719" rIns="45719"/>
          <a:lstStyle/>
          <a:p>
            <a:pPr>
              <a:defRPr sz="1100"/>
            </a:pPr>
            <a:endParaRPr/>
          </a:p>
        </p:txBody>
      </p:sp>
      <p:sp>
        <p:nvSpPr>
          <p:cNvPr id="718" name="Metin kutusu 1389"/>
          <p:cNvSpPr/>
          <p:nvPr/>
        </p:nvSpPr>
        <p:spPr>
          <a:xfrm>
            <a:off x="3887787" y="30472062"/>
            <a:ext cx="196851" cy="115888"/>
          </a:xfrm>
          <a:prstGeom prst="rect">
            <a:avLst/>
          </a:prstGeom>
          <a:solidFill>
            <a:srgbClr val="FFFFFF"/>
          </a:solidFill>
          <a:ln w="12700">
            <a:solidFill>
              <a:srgbClr val="8AD0D5"/>
            </a:solidFill>
          </a:ln>
        </p:spPr>
        <p:txBody>
          <a:bodyPr lIns="45719" rIns="45719"/>
          <a:lstStyle/>
          <a:p>
            <a:pPr>
              <a:defRPr sz="1100"/>
            </a:pPr>
            <a:endParaRPr/>
          </a:p>
        </p:txBody>
      </p:sp>
      <p:sp>
        <p:nvSpPr>
          <p:cNvPr id="719" name="Metin kutusu 1390"/>
          <p:cNvSpPr/>
          <p:nvPr/>
        </p:nvSpPr>
        <p:spPr>
          <a:xfrm>
            <a:off x="2489200" y="30122812"/>
            <a:ext cx="196850" cy="117476"/>
          </a:xfrm>
          <a:prstGeom prst="rect">
            <a:avLst/>
          </a:prstGeom>
          <a:solidFill>
            <a:srgbClr val="FFFFFF"/>
          </a:solidFill>
          <a:ln w="12700">
            <a:solidFill>
              <a:srgbClr val="8AD0D5"/>
            </a:solidFill>
          </a:ln>
        </p:spPr>
        <p:txBody>
          <a:bodyPr lIns="45719" rIns="45719"/>
          <a:lstStyle/>
          <a:p>
            <a:pPr>
              <a:defRPr sz="1100"/>
            </a:pPr>
            <a:endParaRPr/>
          </a:p>
        </p:txBody>
      </p:sp>
      <p:sp>
        <p:nvSpPr>
          <p:cNvPr id="720" name="Metin kutusu 1391"/>
          <p:cNvSpPr/>
          <p:nvPr/>
        </p:nvSpPr>
        <p:spPr>
          <a:xfrm>
            <a:off x="2484438" y="30446662"/>
            <a:ext cx="196851" cy="123826"/>
          </a:xfrm>
          <a:prstGeom prst="rect">
            <a:avLst/>
          </a:prstGeom>
          <a:solidFill>
            <a:srgbClr val="FFFFFF"/>
          </a:solidFill>
          <a:ln w="12700">
            <a:solidFill>
              <a:srgbClr val="8AD0D5"/>
            </a:solidFill>
          </a:ln>
        </p:spPr>
        <p:txBody>
          <a:bodyPr lIns="45719" rIns="45719"/>
          <a:lstStyle/>
          <a:p>
            <a:pPr>
              <a:defRPr sz="1100"/>
            </a:pPr>
            <a:endParaRPr/>
          </a:p>
        </p:txBody>
      </p:sp>
      <p:sp>
        <p:nvSpPr>
          <p:cNvPr id="721" name="Metin kutusu 1392"/>
          <p:cNvSpPr/>
          <p:nvPr/>
        </p:nvSpPr>
        <p:spPr>
          <a:xfrm>
            <a:off x="3887787" y="30113287"/>
            <a:ext cx="196851" cy="123826"/>
          </a:xfrm>
          <a:prstGeom prst="rect">
            <a:avLst/>
          </a:prstGeom>
          <a:solidFill>
            <a:srgbClr val="FFFFFF"/>
          </a:solidFill>
          <a:ln w="12700">
            <a:solidFill>
              <a:srgbClr val="8AD0D5"/>
            </a:solidFill>
          </a:ln>
        </p:spPr>
        <p:txBody>
          <a:bodyPr lIns="45719" rIns="45719"/>
          <a:lstStyle/>
          <a:p>
            <a:pPr>
              <a:defRPr sz="1100"/>
            </a:pPr>
            <a:endParaRPr/>
          </a:p>
        </p:txBody>
      </p:sp>
      <p:sp>
        <p:nvSpPr>
          <p:cNvPr id="722" name="Metin kutusu 1393"/>
          <p:cNvSpPr/>
          <p:nvPr/>
        </p:nvSpPr>
        <p:spPr>
          <a:xfrm>
            <a:off x="3887787" y="30275212"/>
            <a:ext cx="196851" cy="117476"/>
          </a:xfrm>
          <a:prstGeom prst="rect">
            <a:avLst/>
          </a:prstGeom>
          <a:solidFill>
            <a:srgbClr val="FFFFFF"/>
          </a:solidFill>
          <a:ln w="12700">
            <a:solidFill>
              <a:srgbClr val="8AD0D5"/>
            </a:solidFill>
          </a:ln>
        </p:spPr>
        <p:txBody>
          <a:bodyPr lIns="45719" rIns="45719"/>
          <a:lstStyle/>
          <a:p>
            <a:pPr>
              <a:defRPr sz="1100"/>
            </a:pPr>
            <a:endParaRPr/>
          </a:p>
        </p:txBody>
      </p:sp>
      <p:sp>
        <p:nvSpPr>
          <p:cNvPr id="723" name="Metin kutusu 1394"/>
          <p:cNvSpPr/>
          <p:nvPr/>
        </p:nvSpPr>
        <p:spPr>
          <a:xfrm>
            <a:off x="2489200" y="30114875"/>
            <a:ext cx="196850" cy="117475"/>
          </a:xfrm>
          <a:prstGeom prst="rect">
            <a:avLst/>
          </a:prstGeom>
          <a:solidFill>
            <a:srgbClr val="00B050"/>
          </a:solidFill>
          <a:ln w="12700">
            <a:solidFill>
              <a:srgbClr val="8AD0D5"/>
            </a:solidFill>
          </a:ln>
        </p:spPr>
        <p:txBody>
          <a:bodyPr lIns="45719" rIns="45719"/>
          <a:lstStyle/>
          <a:p>
            <a:pPr>
              <a:defRPr sz="1100"/>
            </a:pPr>
            <a:endParaRPr/>
          </a:p>
        </p:txBody>
      </p:sp>
      <p:sp>
        <p:nvSpPr>
          <p:cNvPr id="724" name="Metin kutusu 1395"/>
          <p:cNvSpPr/>
          <p:nvPr/>
        </p:nvSpPr>
        <p:spPr>
          <a:xfrm>
            <a:off x="2484438" y="30270450"/>
            <a:ext cx="196851" cy="141288"/>
          </a:xfrm>
          <a:prstGeom prst="rect">
            <a:avLst/>
          </a:prstGeom>
          <a:solidFill>
            <a:srgbClr val="FFFFFF"/>
          </a:solidFill>
          <a:ln w="12700">
            <a:solidFill>
              <a:srgbClr val="8AD0D5"/>
            </a:solidFill>
          </a:ln>
        </p:spPr>
        <p:txBody>
          <a:bodyPr lIns="45719" rIns="45719"/>
          <a:lstStyle/>
          <a:p>
            <a:pPr>
              <a:defRPr sz="1100"/>
            </a:pPr>
            <a:endParaRPr/>
          </a:p>
        </p:txBody>
      </p:sp>
      <p:sp>
        <p:nvSpPr>
          <p:cNvPr id="725" name="Metin kutusu 1396"/>
          <p:cNvSpPr/>
          <p:nvPr/>
        </p:nvSpPr>
        <p:spPr>
          <a:xfrm>
            <a:off x="2484438" y="30446662"/>
            <a:ext cx="204787" cy="160338"/>
          </a:xfrm>
          <a:prstGeom prst="rect">
            <a:avLst/>
          </a:prstGeom>
          <a:solidFill>
            <a:srgbClr val="FFFFFF"/>
          </a:solidFill>
          <a:ln w="12700">
            <a:solidFill>
              <a:srgbClr val="8AD0D5"/>
            </a:solidFill>
          </a:ln>
        </p:spPr>
        <p:txBody>
          <a:bodyPr lIns="45719" rIns="45719"/>
          <a:lstStyle/>
          <a:p>
            <a:pPr>
              <a:defRPr sz="1100"/>
            </a:pPr>
            <a:endParaRPr/>
          </a:p>
        </p:txBody>
      </p:sp>
      <p:sp>
        <p:nvSpPr>
          <p:cNvPr id="726" name="Metin kutusu 1397"/>
          <p:cNvSpPr/>
          <p:nvPr/>
        </p:nvSpPr>
        <p:spPr>
          <a:xfrm>
            <a:off x="3887787" y="30113287"/>
            <a:ext cx="196851" cy="117476"/>
          </a:xfrm>
          <a:prstGeom prst="rect">
            <a:avLst/>
          </a:prstGeom>
          <a:solidFill>
            <a:srgbClr val="FFFFFF"/>
          </a:solidFill>
          <a:ln w="12700">
            <a:solidFill>
              <a:srgbClr val="8AD0D5"/>
            </a:solidFill>
          </a:ln>
        </p:spPr>
        <p:txBody>
          <a:bodyPr lIns="45719" rIns="45719"/>
          <a:lstStyle/>
          <a:p>
            <a:pPr>
              <a:defRPr sz="1100"/>
            </a:pPr>
            <a:endParaRPr/>
          </a:p>
        </p:txBody>
      </p:sp>
      <p:sp>
        <p:nvSpPr>
          <p:cNvPr id="727" name="Metin kutusu 1398"/>
          <p:cNvSpPr/>
          <p:nvPr/>
        </p:nvSpPr>
        <p:spPr>
          <a:xfrm>
            <a:off x="3887787" y="30267275"/>
            <a:ext cx="196851" cy="117475"/>
          </a:xfrm>
          <a:prstGeom prst="rect">
            <a:avLst/>
          </a:prstGeom>
          <a:solidFill>
            <a:srgbClr val="FFFFFF"/>
          </a:solidFill>
          <a:ln w="12700">
            <a:solidFill>
              <a:srgbClr val="8AD0D5"/>
            </a:solidFill>
          </a:ln>
        </p:spPr>
        <p:txBody>
          <a:bodyPr lIns="45719" rIns="45719"/>
          <a:lstStyle/>
          <a:p>
            <a:pPr>
              <a:defRPr sz="1100"/>
            </a:pPr>
            <a:endParaRPr/>
          </a:p>
        </p:txBody>
      </p:sp>
      <p:sp>
        <p:nvSpPr>
          <p:cNvPr id="728" name="Metin kutusu 1399"/>
          <p:cNvSpPr/>
          <p:nvPr/>
        </p:nvSpPr>
        <p:spPr>
          <a:xfrm>
            <a:off x="3887787" y="30113287"/>
            <a:ext cx="196851" cy="117476"/>
          </a:xfrm>
          <a:prstGeom prst="rect">
            <a:avLst/>
          </a:prstGeom>
          <a:solidFill>
            <a:srgbClr val="FF0000"/>
          </a:solidFill>
          <a:ln w="12700">
            <a:solidFill>
              <a:srgbClr val="8AD0D5"/>
            </a:solidFill>
          </a:ln>
        </p:spPr>
        <p:txBody>
          <a:bodyPr lIns="45719" rIns="45719"/>
          <a:lstStyle/>
          <a:p>
            <a:pPr>
              <a:defRPr sz="1100"/>
            </a:pPr>
            <a:endParaRPr/>
          </a:p>
        </p:txBody>
      </p:sp>
      <p:sp>
        <p:nvSpPr>
          <p:cNvPr id="729" name="Metin kutusu 1400"/>
          <p:cNvSpPr/>
          <p:nvPr/>
        </p:nvSpPr>
        <p:spPr>
          <a:xfrm>
            <a:off x="3887787" y="30267275"/>
            <a:ext cx="196851" cy="117475"/>
          </a:xfrm>
          <a:prstGeom prst="rect">
            <a:avLst/>
          </a:prstGeom>
          <a:solidFill>
            <a:srgbClr val="FFFFFF"/>
          </a:solidFill>
          <a:ln w="12700">
            <a:solidFill>
              <a:srgbClr val="8AD0D5"/>
            </a:solidFill>
          </a:ln>
        </p:spPr>
        <p:txBody>
          <a:bodyPr lIns="45719" rIns="45719"/>
          <a:lstStyle/>
          <a:p>
            <a:pPr>
              <a:defRPr sz="1100"/>
            </a:pPr>
            <a:endParaRPr/>
          </a:p>
        </p:txBody>
      </p:sp>
      <p:sp>
        <p:nvSpPr>
          <p:cNvPr id="730" name="Metin kutusu 1401"/>
          <p:cNvSpPr/>
          <p:nvPr/>
        </p:nvSpPr>
        <p:spPr>
          <a:xfrm>
            <a:off x="3887787" y="30472062"/>
            <a:ext cx="196851" cy="115888"/>
          </a:xfrm>
          <a:prstGeom prst="rect">
            <a:avLst/>
          </a:prstGeom>
          <a:solidFill>
            <a:srgbClr val="00B050"/>
          </a:solidFill>
          <a:ln w="12700">
            <a:solidFill>
              <a:srgbClr val="8AD0D5"/>
            </a:solidFill>
          </a:ln>
        </p:spPr>
        <p:txBody>
          <a:bodyPr lIns="45719" rIns="45719"/>
          <a:lstStyle/>
          <a:p>
            <a:pPr>
              <a:defRPr sz="1100"/>
            </a:pPr>
            <a:endParaRPr/>
          </a:p>
        </p:txBody>
      </p:sp>
      <p:sp>
        <p:nvSpPr>
          <p:cNvPr id="731" name="Metin kutusu 1402"/>
          <p:cNvSpPr/>
          <p:nvPr/>
        </p:nvSpPr>
        <p:spPr>
          <a:xfrm>
            <a:off x="3887787" y="30472062"/>
            <a:ext cx="196851" cy="115888"/>
          </a:xfrm>
          <a:prstGeom prst="rect">
            <a:avLst/>
          </a:prstGeom>
          <a:solidFill>
            <a:srgbClr val="FFFFFF"/>
          </a:solidFill>
          <a:ln w="12700">
            <a:solidFill>
              <a:srgbClr val="8AD0D5"/>
            </a:solidFill>
          </a:ln>
        </p:spPr>
        <p:txBody>
          <a:bodyPr lIns="45719" rIns="45719"/>
          <a:lstStyle/>
          <a:p>
            <a:pPr>
              <a:defRPr sz="1100"/>
            </a:pPr>
            <a:endParaRPr/>
          </a:p>
        </p:txBody>
      </p:sp>
      <p:sp>
        <p:nvSpPr>
          <p:cNvPr id="732" name="Metin kutusu 1403"/>
          <p:cNvSpPr/>
          <p:nvPr/>
        </p:nvSpPr>
        <p:spPr>
          <a:xfrm>
            <a:off x="2489200" y="30122812"/>
            <a:ext cx="196850" cy="117476"/>
          </a:xfrm>
          <a:prstGeom prst="rect">
            <a:avLst/>
          </a:prstGeom>
          <a:solidFill>
            <a:srgbClr val="FF0000"/>
          </a:solidFill>
          <a:ln w="12700">
            <a:solidFill>
              <a:srgbClr val="8AD0D5"/>
            </a:solidFill>
          </a:ln>
        </p:spPr>
        <p:txBody>
          <a:bodyPr lIns="45719" rIns="45719"/>
          <a:lstStyle/>
          <a:p>
            <a:pPr>
              <a:defRPr sz="1100"/>
            </a:pPr>
            <a:endParaRPr/>
          </a:p>
        </p:txBody>
      </p:sp>
      <p:sp>
        <p:nvSpPr>
          <p:cNvPr id="733" name="Metin kutusu 1404"/>
          <p:cNvSpPr/>
          <p:nvPr/>
        </p:nvSpPr>
        <p:spPr>
          <a:xfrm>
            <a:off x="2484438" y="30292675"/>
            <a:ext cx="196851" cy="115888"/>
          </a:xfrm>
          <a:prstGeom prst="rect">
            <a:avLst/>
          </a:prstGeom>
          <a:solidFill>
            <a:srgbClr val="FFFFFF"/>
          </a:solidFill>
          <a:ln w="12700">
            <a:solidFill>
              <a:srgbClr val="8AD0D5"/>
            </a:solidFill>
          </a:ln>
        </p:spPr>
        <p:txBody>
          <a:bodyPr lIns="45719" rIns="45719"/>
          <a:lstStyle/>
          <a:p>
            <a:pPr>
              <a:defRPr sz="1100"/>
            </a:pPr>
            <a:endParaRPr/>
          </a:p>
        </p:txBody>
      </p:sp>
      <p:sp>
        <p:nvSpPr>
          <p:cNvPr id="734" name="Metin kutusu 1405"/>
          <p:cNvSpPr/>
          <p:nvPr/>
        </p:nvSpPr>
        <p:spPr>
          <a:xfrm>
            <a:off x="2484438" y="30446662"/>
            <a:ext cx="196851" cy="123826"/>
          </a:xfrm>
          <a:prstGeom prst="rect">
            <a:avLst/>
          </a:prstGeom>
          <a:solidFill>
            <a:srgbClr val="FFFFFF"/>
          </a:solidFill>
          <a:ln w="12700">
            <a:solidFill>
              <a:srgbClr val="8AD0D5"/>
            </a:solidFill>
          </a:ln>
        </p:spPr>
        <p:txBody>
          <a:bodyPr lIns="45719" rIns="45719"/>
          <a:lstStyle/>
          <a:p>
            <a:pPr>
              <a:defRPr sz="1100"/>
            </a:pPr>
            <a:endParaRPr/>
          </a:p>
        </p:txBody>
      </p:sp>
      <p:sp>
        <p:nvSpPr>
          <p:cNvPr id="735" name="Metin kutusu 1406"/>
          <p:cNvSpPr/>
          <p:nvPr/>
        </p:nvSpPr>
        <p:spPr>
          <a:xfrm>
            <a:off x="3887787" y="30113287"/>
            <a:ext cx="196851" cy="123826"/>
          </a:xfrm>
          <a:prstGeom prst="rect">
            <a:avLst/>
          </a:prstGeom>
          <a:solidFill>
            <a:srgbClr val="FFFFFF"/>
          </a:solidFill>
          <a:ln w="12700">
            <a:solidFill>
              <a:srgbClr val="8AD0D5"/>
            </a:solidFill>
          </a:ln>
        </p:spPr>
        <p:txBody>
          <a:bodyPr lIns="45719" rIns="45719"/>
          <a:lstStyle/>
          <a:p>
            <a:pPr>
              <a:defRPr sz="1100"/>
            </a:pPr>
            <a:endParaRPr/>
          </a:p>
        </p:txBody>
      </p:sp>
      <p:sp>
        <p:nvSpPr>
          <p:cNvPr id="736" name="Metin kutusu 1407"/>
          <p:cNvSpPr/>
          <p:nvPr/>
        </p:nvSpPr>
        <p:spPr>
          <a:xfrm>
            <a:off x="3887787" y="30275212"/>
            <a:ext cx="196851" cy="117476"/>
          </a:xfrm>
          <a:prstGeom prst="rect">
            <a:avLst/>
          </a:prstGeom>
          <a:solidFill>
            <a:srgbClr val="FFFFFF"/>
          </a:solidFill>
          <a:ln w="12700">
            <a:solidFill>
              <a:srgbClr val="8AD0D5"/>
            </a:solidFill>
          </a:ln>
        </p:spPr>
        <p:txBody>
          <a:bodyPr lIns="45719" rIns="45719"/>
          <a:lstStyle/>
          <a:p>
            <a:pPr>
              <a:defRPr sz="1100"/>
            </a:pPr>
            <a:endParaRPr/>
          </a:p>
        </p:txBody>
      </p:sp>
      <p:sp>
        <p:nvSpPr>
          <p:cNvPr id="737" name="Metin kutusu 1408"/>
          <p:cNvSpPr/>
          <p:nvPr/>
        </p:nvSpPr>
        <p:spPr>
          <a:xfrm>
            <a:off x="3887787" y="30480000"/>
            <a:ext cx="196851" cy="115888"/>
          </a:xfrm>
          <a:prstGeom prst="rect">
            <a:avLst/>
          </a:prstGeom>
          <a:solidFill>
            <a:srgbClr val="FF0000"/>
          </a:solidFill>
          <a:ln w="12700">
            <a:solidFill>
              <a:srgbClr val="8AD0D5"/>
            </a:solidFill>
          </a:ln>
        </p:spPr>
        <p:txBody>
          <a:bodyPr lIns="45719" rIns="45719"/>
          <a:lstStyle/>
          <a:p>
            <a:pPr>
              <a:defRPr sz="1100"/>
            </a:pPr>
            <a:endParaRPr/>
          </a:p>
        </p:txBody>
      </p:sp>
      <p:sp>
        <p:nvSpPr>
          <p:cNvPr id="738" name="Metin kutusu 1409"/>
          <p:cNvSpPr/>
          <p:nvPr/>
        </p:nvSpPr>
        <p:spPr>
          <a:xfrm>
            <a:off x="4859337" y="30122812"/>
            <a:ext cx="196851" cy="117476"/>
          </a:xfrm>
          <a:prstGeom prst="rect">
            <a:avLst/>
          </a:prstGeom>
          <a:solidFill>
            <a:srgbClr val="FF0000"/>
          </a:solidFill>
          <a:ln w="12700">
            <a:solidFill>
              <a:srgbClr val="8AD0D5"/>
            </a:solidFill>
          </a:ln>
        </p:spPr>
        <p:txBody>
          <a:bodyPr lIns="45719" rIns="45719"/>
          <a:lstStyle/>
          <a:p>
            <a:pPr>
              <a:defRPr sz="1100"/>
            </a:pPr>
            <a:endParaRPr/>
          </a:p>
        </p:txBody>
      </p:sp>
      <p:sp>
        <p:nvSpPr>
          <p:cNvPr id="739" name="Metin kutusu 1410"/>
          <p:cNvSpPr/>
          <p:nvPr/>
        </p:nvSpPr>
        <p:spPr>
          <a:xfrm>
            <a:off x="4854575" y="30292675"/>
            <a:ext cx="196850" cy="115888"/>
          </a:xfrm>
          <a:prstGeom prst="rect">
            <a:avLst/>
          </a:prstGeom>
          <a:solidFill>
            <a:srgbClr val="FFFFFF"/>
          </a:solidFill>
          <a:ln w="12700">
            <a:solidFill>
              <a:srgbClr val="8AD0D5"/>
            </a:solidFill>
          </a:ln>
        </p:spPr>
        <p:txBody>
          <a:bodyPr lIns="45719" rIns="45719"/>
          <a:lstStyle/>
          <a:p>
            <a:pPr>
              <a:defRPr sz="1100"/>
            </a:pPr>
            <a:endParaRPr/>
          </a:p>
        </p:txBody>
      </p:sp>
      <p:sp>
        <p:nvSpPr>
          <p:cNvPr id="740" name="Metin kutusu 1411"/>
          <p:cNvSpPr/>
          <p:nvPr/>
        </p:nvSpPr>
        <p:spPr>
          <a:xfrm>
            <a:off x="4854575" y="30446662"/>
            <a:ext cx="196850" cy="123826"/>
          </a:xfrm>
          <a:prstGeom prst="rect">
            <a:avLst/>
          </a:prstGeom>
          <a:solidFill>
            <a:srgbClr val="FFFFFF"/>
          </a:solidFill>
          <a:ln w="12700">
            <a:solidFill>
              <a:srgbClr val="8AD0D5"/>
            </a:solidFill>
          </a:ln>
        </p:spPr>
        <p:txBody>
          <a:bodyPr lIns="45719" rIns="45719"/>
          <a:lstStyle/>
          <a:p>
            <a:pPr>
              <a:defRPr sz="1100"/>
            </a:pPr>
            <a:endParaRPr/>
          </a:p>
        </p:txBody>
      </p:sp>
      <p:sp>
        <p:nvSpPr>
          <p:cNvPr id="741" name="Metin kutusu 4"/>
          <p:cNvSpPr txBox="1"/>
          <p:nvPr/>
        </p:nvSpPr>
        <p:spPr>
          <a:xfrm>
            <a:off x="2091982" y="471888"/>
            <a:ext cx="5525186" cy="99339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nchor="ctr">
            <a:normAutofit/>
          </a:bodyPr>
          <a:lstStyle/>
          <a:p>
            <a:pPr algn="ctr">
              <a:lnSpc>
                <a:spcPct val="90000"/>
              </a:lnSpc>
              <a:spcBef>
                <a:spcPts val="600"/>
              </a:spcBef>
              <a:defRPr sz="2700" b="1">
                <a:solidFill>
                  <a:schemeClr val="accent6"/>
                </a:solidFill>
                <a:effectLst>
                  <a:outerShdw blurRad="38100" dist="38100" dir="2700000" rotWithShape="0">
                    <a:srgbClr val="000000">
                      <a:alpha val="43137"/>
                    </a:srgbClr>
                  </a:outerShdw>
                </a:effectLst>
              </a:defRPr>
            </a:pPr>
            <a:r>
              <a:t>FARKLI VE İYİ UYGULAMA ÖRNEKLERİ</a:t>
            </a:r>
            <a:endParaRPr sz="3100">
              <a:solidFill>
                <a:srgbClr val="9DB5CE"/>
              </a:solidFill>
              <a:latin typeface="Carlito"/>
              <a:ea typeface="Carlito"/>
              <a:cs typeface="Carlito"/>
              <a:sym typeface="Carlito"/>
            </a:endParaRPr>
          </a:p>
          <a:p>
            <a:pPr algn="ctr">
              <a:lnSpc>
                <a:spcPct val="90000"/>
              </a:lnSpc>
              <a:spcBef>
                <a:spcPts val="600"/>
              </a:spcBef>
              <a:defRPr sz="2700" b="1">
                <a:solidFill>
                  <a:srgbClr val="1E5155"/>
                </a:solidFill>
                <a:effectLst>
                  <a:outerShdw blurRad="38100" dist="38100" dir="2700000" rotWithShape="0">
                    <a:srgbClr val="000000">
                      <a:alpha val="43137"/>
                    </a:srgbClr>
                  </a:outerShdw>
                </a:effectLst>
              </a:defRPr>
            </a:pPr>
            <a:r>
              <a:t>TOPLUMSAL KATKI ALANINDA</a:t>
            </a:r>
          </a:p>
        </p:txBody>
      </p:sp>
      <p:pic>
        <p:nvPicPr>
          <p:cNvPr id="742" name="Picture 2" descr="Picture 2"/>
          <p:cNvPicPr>
            <a:picLocks noChangeAspect="1"/>
          </p:cNvPicPr>
          <p:nvPr/>
        </p:nvPicPr>
        <p:blipFill>
          <a:blip r:embed="rId2"/>
          <a:stretch>
            <a:fillRect/>
          </a:stretch>
        </p:blipFill>
        <p:spPr>
          <a:xfrm>
            <a:off x="285990" y="332656"/>
            <a:ext cx="1847490" cy="392429"/>
          </a:xfrm>
          <a:prstGeom prst="rect">
            <a:avLst/>
          </a:prstGeom>
          <a:ln w="12700">
            <a:miter lim="400000"/>
          </a:ln>
        </p:spPr>
      </p:pic>
      <p:pic>
        <p:nvPicPr>
          <p:cNvPr id="743" name="yapıştırılan-film.png" descr="yapıştırılan-film.png"/>
          <p:cNvPicPr>
            <a:picLocks noChangeAspect="1"/>
          </p:cNvPicPr>
          <p:nvPr/>
        </p:nvPicPr>
        <p:blipFill>
          <a:blip r:embed="rId3"/>
          <a:stretch>
            <a:fillRect/>
          </a:stretch>
        </p:blipFill>
        <p:spPr>
          <a:xfrm>
            <a:off x="438906" y="1676400"/>
            <a:ext cx="4020022" cy="3113213"/>
          </a:xfrm>
          <a:prstGeom prst="rect">
            <a:avLst/>
          </a:prstGeom>
          <a:ln w="12700">
            <a:miter lim="400000"/>
          </a:ln>
        </p:spPr>
      </p:pic>
      <p:graphicFrame>
        <p:nvGraphicFramePr>
          <p:cNvPr id="744" name="Tablo 1"/>
          <p:cNvGraphicFramePr/>
          <p:nvPr/>
        </p:nvGraphicFramePr>
        <p:xfrm>
          <a:off x="4829508" y="2244456"/>
          <a:ext cx="3918497" cy="1480418"/>
        </p:xfrm>
        <a:graphic>
          <a:graphicData uri="http://schemas.openxmlformats.org/drawingml/2006/table">
            <a:tbl>
              <a:tblPr firstRow="1" bandRow="1">
                <a:tableStyleId>{4C3C2611-4C71-4FC5-86AE-919BDF0F9419}</a:tableStyleId>
              </a:tblPr>
              <a:tblGrid>
                <a:gridCol w="2103850">
                  <a:extLst>
                    <a:ext uri="{9D8B030D-6E8A-4147-A177-3AD203B41FA5}">
                      <a16:colId xmlns:a16="http://schemas.microsoft.com/office/drawing/2014/main" val="20000"/>
                    </a:ext>
                  </a:extLst>
                </a:gridCol>
                <a:gridCol w="1814647">
                  <a:extLst>
                    <a:ext uri="{9D8B030D-6E8A-4147-A177-3AD203B41FA5}">
                      <a16:colId xmlns:a16="http://schemas.microsoft.com/office/drawing/2014/main" val="20001"/>
                    </a:ext>
                  </a:extLst>
                </a:gridCol>
              </a:tblGrid>
              <a:tr h="271934">
                <a:tc>
                  <a:txBody>
                    <a:bodyPr/>
                    <a:lstStyle/>
                    <a:p>
                      <a:pPr algn="l" defTabSz="457206">
                        <a:defRPr sz="1800" b="0">
                          <a:solidFill>
                            <a:srgbClr val="000000"/>
                          </a:solidFill>
                        </a:defRPr>
                      </a:pPr>
                      <a:r>
                        <a:rPr b="1">
                          <a:solidFill>
                            <a:srgbClr val="FFFFFF"/>
                          </a:solidFill>
                        </a:rPr>
                        <a:t>Etkinlik Adı</a:t>
                      </a:r>
                    </a:p>
                  </a:txBody>
                  <a:tcPr marL="0" marR="0" marT="0" marB="0" horzOverflow="overflow"/>
                </a:tc>
                <a:tc>
                  <a:txBody>
                    <a:bodyPr/>
                    <a:lstStyle/>
                    <a:p>
                      <a:pPr algn="l" defTabSz="457206">
                        <a:defRPr sz="1800" b="0">
                          <a:solidFill>
                            <a:srgbClr val="000000"/>
                          </a:solidFill>
                        </a:defRPr>
                      </a:pPr>
                      <a:r>
                        <a:rPr b="1">
                          <a:solidFill>
                            <a:srgbClr val="FFFFFF"/>
                          </a:solidFill>
                        </a:rPr>
                        <a:t>Öğretim Üyesi</a:t>
                      </a:r>
                    </a:p>
                  </a:txBody>
                  <a:tcPr marL="0" marR="0" marT="0" marB="0" horzOverflow="overflow"/>
                </a:tc>
                <a:extLst>
                  <a:ext uri="{0D108BD9-81ED-4DB2-BD59-A6C34878D82A}">
                    <a16:rowId xmlns:a16="http://schemas.microsoft.com/office/drawing/2014/main" val="10000"/>
                  </a:ext>
                </a:extLst>
              </a:tr>
              <a:tr h="402597">
                <a:tc>
                  <a:txBody>
                    <a:bodyPr/>
                    <a:lstStyle/>
                    <a:p>
                      <a:pPr defTabSz="457206">
                        <a:defRPr sz="1800">
                          <a:solidFill>
                            <a:srgbClr val="000000"/>
                          </a:solidFill>
                        </a:defRPr>
                      </a:pPr>
                      <a:r>
                        <a:rPr sz="1300">
                          <a:solidFill>
                            <a:srgbClr val="0F2303"/>
                          </a:solidFill>
                        </a:rPr>
                        <a:t>Growtech inovasyon ödülleri jüri üyeliği</a:t>
                      </a:r>
                    </a:p>
                  </a:txBody>
                  <a:tcPr marL="0" marR="0" marT="0" marB="0" horzOverflow="overflow"/>
                </a:tc>
                <a:tc>
                  <a:txBody>
                    <a:bodyPr/>
                    <a:lstStyle/>
                    <a:p>
                      <a:pPr defTabSz="457206">
                        <a:defRPr sz="1800">
                          <a:solidFill>
                            <a:srgbClr val="000000"/>
                          </a:solidFill>
                        </a:defRPr>
                      </a:pPr>
                      <a:r>
                        <a:rPr sz="1300">
                          <a:solidFill>
                            <a:srgbClr val="0F2303"/>
                          </a:solidFill>
                        </a:rPr>
                        <a:t>Semail Ülgen</a:t>
                      </a:r>
                    </a:p>
                  </a:txBody>
                  <a:tcPr marL="0" marR="0" marT="0" marB="0" horzOverflow="overflow"/>
                </a:tc>
                <a:extLst>
                  <a:ext uri="{0D108BD9-81ED-4DB2-BD59-A6C34878D82A}">
                    <a16:rowId xmlns:a16="http://schemas.microsoft.com/office/drawing/2014/main" val="10001"/>
                  </a:ext>
                </a:extLst>
              </a:tr>
              <a:tr h="803501">
                <a:tc>
                  <a:txBody>
                    <a:bodyPr/>
                    <a:lstStyle/>
                    <a:p>
                      <a:pPr defTabSz="457206">
                        <a:defRPr sz="1800">
                          <a:solidFill>
                            <a:srgbClr val="000000"/>
                          </a:solidFill>
                        </a:defRPr>
                      </a:pPr>
                      <a:r>
                        <a:rPr sz="1300">
                          <a:solidFill>
                            <a:srgbClr val="0F2303"/>
                          </a:solidFill>
                        </a:rPr>
                        <a:t>Teknofest Havacılık,Uzay ve Teknoloji Festivali yarışma jüri üyeliği</a:t>
                      </a:r>
                    </a:p>
                  </a:txBody>
                  <a:tcPr marL="0" marR="0" marT="0" marB="0" horzOverflow="overflow"/>
                </a:tc>
                <a:tc>
                  <a:txBody>
                    <a:bodyPr/>
                    <a:lstStyle/>
                    <a:p>
                      <a:pPr defTabSz="457206">
                        <a:defRPr sz="1800">
                          <a:solidFill>
                            <a:srgbClr val="000000"/>
                          </a:solidFill>
                        </a:defRPr>
                      </a:pPr>
                      <a:r>
                        <a:rPr sz="1300">
                          <a:solidFill>
                            <a:srgbClr val="0F2303"/>
                          </a:solidFill>
                        </a:rPr>
                        <a:t>Semail Ülgen,Sevgi Şengül Ayan</a:t>
                      </a:r>
                    </a:p>
                  </a:txBody>
                  <a:tcPr marL="0" marR="0" marT="0" marB="0" horzOverflow="overflow"/>
                </a:tc>
                <a:extLst>
                  <a:ext uri="{0D108BD9-81ED-4DB2-BD59-A6C34878D82A}">
                    <a16:rowId xmlns:a16="http://schemas.microsoft.com/office/drawing/2014/main" val="10002"/>
                  </a:ext>
                </a:extLst>
              </a:tr>
            </a:tbl>
          </a:graphicData>
        </a:graphic>
      </p:graphicFrame>
    </p:spTree>
  </p:cSld>
  <p:clrMapOvr>
    <a:masterClrMapping/>
  </p:clrMapOvr>
  <p:transition spd="med"/>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6" name="Metin kutusu 4"/>
          <p:cNvSpPr txBox="1"/>
          <p:nvPr/>
        </p:nvSpPr>
        <p:spPr>
          <a:xfrm>
            <a:off x="1788029" y="464777"/>
            <a:ext cx="5567941" cy="80528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nchor="ctr">
            <a:normAutofit/>
          </a:bodyPr>
          <a:lstStyle>
            <a:lvl1pPr algn="ctr">
              <a:lnSpc>
                <a:spcPct val="90000"/>
              </a:lnSpc>
              <a:spcBef>
                <a:spcPts val="600"/>
              </a:spcBef>
              <a:defRPr sz="2400" b="1">
                <a:solidFill>
                  <a:schemeClr val="accent6"/>
                </a:solidFill>
                <a:effectLst>
                  <a:outerShdw blurRad="38100" dist="38100" dir="2700000" rotWithShape="0">
                    <a:srgbClr val="000000">
                      <a:alpha val="43137"/>
                    </a:srgbClr>
                  </a:outerShdw>
                </a:effectLst>
              </a:defRPr>
            </a:lvl1pPr>
          </a:lstStyle>
          <a:p>
            <a:r>
              <a:t>SÜREKLİ İYİLEŞTİRME ÖNERİLERİ</a:t>
            </a:r>
          </a:p>
        </p:txBody>
      </p:sp>
      <p:sp>
        <p:nvSpPr>
          <p:cNvPr id="747" name="Metin kutusu 1352"/>
          <p:cNvSpPr/>
          <p:nvPr/>
        </p:nvSpPr>
        <p:spPr>
          <a:xfrm>
            <a:off x="2489200" y="29232225"/>
            <a:ext cx="196850" cy="115888"/>
          </a:xfrm>
          <a:prstGeom prst="rect">
            <a:avLst/>
          </a:prstGeom>
          <a:solidFill>
            <a:srgbClr val="00B050"/>
          </a:solidFill>
          <a:ln w="12700">
            <a:solidFill>
              <a:srgbClr val="8AD0D5"/>
            </a:solidFill>
          </a:ln>
        </p:spPr>
        <p:txBody>
          <a:bodyPr lIns="45719" rIns="45719"/>
          <a:lstStyle/>
          <a:p>
            <a:pPr>
              <a:defRPr sz="1100"/>
            </a:pPr>
            <a:endParaRPr/>
          </a:p>
        </p:txBody>
      </p:sp>
      <p:sp>
        <p:nvSpPr>
          <p:cNvPr id="748" name="Metin kutusu 1353"/>
          <p:cNvSpPr/>
          <p:nvPr/>
        </p:nvSpPr>
        <p:spPr>
          <a:xfrm>
            <a:off x="2484438" y="29394150"/>
            <a:ext cx="196851" cy="123825"/>
          </a:xfrm>
          <a:prstGeom prst="rect">
            <a:avLst/>
          </a:prstGeom>
          <a:solidFill>
            <a:srgbClr val="FFFFFF"/>
          </a:solidFill>
          <a:ln w="12700">
            <a:solidFill>
              <a:srgbClr val="8AD0D5"/>
            </a:solidFill>
          </a:ln>
        </p:spPr>
        <p:txBody>
          <a:bodyPr lIns="45719" rIns="45719"/>
          <a:lstStyle/>
          <a:p>
            <a:pPr>
              <a:defRPr sz="1100"/>
            </a:pPr>
            <a:endParaRPr/>
          </a:p>
        </p:txBody>
      </p:sp>
      <p:sp>
        <p:nvSpPr>
          <p:cNvPr id="749" name="Metin kutusu 1354"/>
          <p:cNvSpPr/>
          <p:nvPr/>
        </p:nvSpPr>
        <p:spPr>
          <a:xfrm>
            <a:off x="2484438" y="29556075"/>
            <a:ext cx="196851" cy="123825"/>
          </a:xfrm>
          <a:prstGeom prst="rect">
            <a:avLst/>
          </a:prstGeom>
          <a:solidFill>
            <a:srgbClr val="FFFFFF"/>
          </a:solidFill>
          <a:ln w="12700">
            <a:solidFill>
              <a:srgbClr val="8AD0D5"/>
            </a:solidFill>
          </a:ln>
        </p:spPr>
        <p:txBody>
          <a:bodyPr lIns="45719" rIns="45719"/>
          <a:lstStyle/>
          <a:p>
            <a:pPr>
              <a:defRPr sz="1100"/>
            </a:pPr>
            <a:endParaRPr/>
          </a:p>
        </p:txBody>
      </p:sp>
      <p:sp>
        <p:nvSpPr>
          <p:cNvPr id="750" name="Metin kutusu 1355"/>
          <p:cNvSpPr/>
          <p:nvPr/>
        </p:nvSpPr>
        <p:spPr>
          <a:xfrm>
            <a:off x="3887787" y="29222700"/>
            <a:ext cx="196851" cy="123825"/>
          </a:xfrm>
          <a:prstGeom prst="rect">
            <a:avLst/>
          </a:prstGeom>
          <a:solidFill>
            <a:srgbClr val="FFFFFF"/>
          </a:solidFill>
          <a:ln w="12700">
            <a:solidFill>
              <a:srgbClr val="8AD0D5"/>
            </a:solidFill>
          </a:ln>
        </p:spPr>
        <p:txBody>
          <a:bodyPr lIns="45719" rIns="45719"/>
          <a:lstStyle/>
          <a:p>
            <a:pPr>
              <a:defRPr sz="1100"/>
            </a:pPr>
            <a:endParaRPr/>
          </a:p>
        </p:txBody>
      </p:sp>
      <p:sp>
        <p:nvSpPr>
          <p:cNvPr id="751" name="Metin kutusu 1356"/>
          <p:cNvSpPr/>
          <p:nvPr/>
        </p:nvSpPr>
        <p:spPr>
          <a:xfrm>
            <a:off x="3887787" y="29384625"/>
            <a:ext cx="196851" cy="115888"/>
          </a:xfrm>
          <a:prstGeom prst="rect">
            <a:avLst/>
          </a:prstGeom>
          <a:solidFill>
            <a:srgbClr val="FFFFFF"/>
          </a:solidFill>
          <a:ln w="12700">
            <a:solidFill>
              <a:srgbClr val="8AD0D5"/>
            </a:solidFill>
          </a:ln>
        </p:spPr>
        <p:txBody>
          <a:bodyPr lIns="45719" rIns="45719"/>
          <a:lstStyle/>
          <a:p>
            <a:pPr>
              <a:defRPr sz="1100"/>
            </a:pPr>
            <a:endParaRPr/>
          </a:p>
        </p:txBody>
      </p:sp>
      <p:sp>
        <p:nvSpPr>
          <p:cNvPr id="752" name="Metin kutusu 1357"/>
          <p:cNvSpPr/>
          <p:nvPr/>
        </p:nvSpPr>
        <p:spPr>
          <a:xfrm>
            <a:off x="3887787" y="29222700"/>
            <a:ext cx="196851" cy="123825"/>
          </a:xfrm>
          <a:prstGeom prst="rect">
            <a:avLst/>
          </a:prstGeom>
          <a:solidFill>
            <a:srgbClr val="FFFFFF"/>
          </a:solidFill>
          <a:ln w="12700">
            <a:solidFill>
              <a:srgbClr val="8AD0D5"/>
            </a:solidFill>
          </a:ln>
        </p:spPr>
        <p:txBody>
          <a:bodyPr lIns="45719" rIns="45719"/>
          <a:lstStyle/>
          <a:p>
            <a:pPr>
              <a:defRPr sz="1100"/>
            </a:pPr>
            <a:endParaRPr/>
          </a:p>
        </p:txBody>
      </p:sp>
      <p:sp>
        <p:nvSpPr>
          <p:cNvPr id="753" name="Metin kutusu 1358"/>
          <p:cNvSpPr/>
          <p:nvPr/>
        </p:nvSpPr>
        <p:spPr>
          <a:xfrm>
            <a:off x="3887787" y="29384625"/>
            <a:ext cx="196851" cy="115888"/>
          </a:xfrm>
          <a:prstGeom prst="rect">
            <a:avLst/>
          </a:prstGeom>
          <a:solidFill>
            <a:srgbClr val="FFFFFF"/>
          </a:solidFill>
          <a:ln w="12700">
            <a:solidFill>
              <a:srgbClr val="8AD0D5"/>
            </a:solidFill>
          </a:ln>
        </p:spPr>
        <p:txBody>
          <a:bodyPr lIns="45719" rIns="45719"/>
          <a:lstStyle/>
          <a:p>
            <a:pPr>
              <a:defRPr sz="1100"/>
            </a:pPr>
            <a:endParaRPr/>
          </a:p>
        </p:txBody>
      </p:sp>
      <p:sp>
        <p:nvSpPr>
          <p:cNvPr id="754" name="Metin kutusu 1359"/>
          <p:cNvSpPr/>
          <p:nvPr/>
        </p:nvSpPr>
        <p:spPr>
          <a:xfrm>
            <a:off x="3887787" y="29579887"/>
            <a:ext cx="196851" cy="117476"/>
          </a:xfrm>
          <a:prstGeom prst="rect">
            <a:avLst/>
          </a:prstGeom>
          <a:solidFill>
            <a:srgbClr val="FFFFFF"/>
          </a:solidFill>
          <a:ln w="12700">
            <a:solidFill>
              <a:srgbClr val="8AD0D5"/>
            </a:solidFill>
          </a:ln>
        </p:spPr>
        <p:txBody>
          <a:bodyPr lIns="45719" rIns="45719"/>
          <a:lstStyle/>
          <a:p>
            <a:pPr>
              <a:defRPr sz="1100"/>
            </a:pPr>
            <a:endParaRPr/>
          </a:p>
        </p:txBody>
      </p:sp>
      <p:sp>
        <p:nvSpPr>
          <p:cNvPr id="755" name="Metin kutusu 1360"/>
          <p:cNvSpPr/>
          <p:nvPr/>
        </p:nvSpPr>
        <p:spPr>
          <a:xfrm>
            <a:off x="2489200" y="29232225"/>
            <a:ext cx="196850" cy="115888"/>
          </a:xfrm>
          <a:prstGeom prst="rect">
            <a:avLst/>
          </a:prstGeom>
          <a:solidFill>
            <a:srgbClr val="FFFFFF"/>
          </a:solidFill>
          <a:ln w="12700">
            <a:solidFill>
              <a:srgbClr val="8AD0D5"/>
            </a:solidFill>
          </a:ln>
        </p:spPr>
        <p:txBody>
          <a:bodyPr lIns="45719" rIns="45719"/>
          <a:lstStyle/>
          <a:p>
            <a:pPr>
              <a:defRPr sz="1100"/>
            </a:pPr>
            <a:endParaRPr/>
          </a:p>
        </p:txBody>
      </p:sp>
      <p:sp>
        <p:nvSpPr>
          <p:cNvPr id="756" name="Metin kutusu 1361"/>
          <p:cNvSpPr/>
          <p:nvPr/>
        </p:nvSpPr>
        <p:spPr>
          <a:xfrm>
            <a:off x="2484438" y="29556075"/>
            <a:ext cx="196851" cy="123825"/>
          </a:xfrm>
          <a:prstGeom prst="rect">
            <a:avLst/>
          </a:prstGeom>
          <a:solidFill>
            <a:srgbClr val="FFFFFF"/>
          </a:solidFill>
          <a:ln w="12700">
            <a:solidFill>
              <a:srgbClr val="8AD0D5"/>
            </a:solidFill>
          </a:ln>
        </p:spPr>
        <p:txBody>
          <a:bodyPr lIns="45719" rIns="45719"/>
          <a:lstStyle/>
          <a:p>
            <a:pPr>
              <a:defRPr sz="1100"/>
            </a:pPr>
            <a:endParaRPr/>
          </a:p>
        </p:txBody>
      </p:sp>
      <p:sp>
        <p:nvSpPr>
          <p:cNvPr id="757" name="Metin kutusu 1362"/>
          <p:cNvSpPr/>
          <p:nvPr/>
        </p:nvSpPr>
        <p:spPr>
          <a:xfrm>
            <a:off x="3887787" y="29222700"/>
            <a:ext cx="196851" cy="123825"/>
          </a:xfrm>
          <a:prstGeom prst="rect">
            <a:avLst/>
          </a:prstGeom>
          <a:solidFill>
            <a:srgbClr val="FFFFFF"/>
          </a:solidFill>
          <a:ln w="12700">
            <a:solidFill>
              <a:srgbClr val="8AD0D5"/>
            </a:solidFill>
          </a:ln>
        </p:spPr>
        <p:txBody>
          <a:bodyPr lIns="45719" rIns="45719"/>
          <a:lstStyle/>
          <a:p>
            <a:pPr>
              <a:defRPr sz="1100"/>
            </a:pPr>
            <a:endParaRPr/>
          </a:p>
        </p:txBody>
      </p:sp>
      <p:sp>
        <p:nvSpPr>
          <p:cNvPr id="758" name="Metin kutusu 1363"/>
          <p:cNvSpPr/>
          <p:nvPr/>
        </p:nvSpPr>
        <p:spPr>
          <a:xfrm>
            <a:off x="3887787" y="29384625"/>
            <a:ext cx="196851" cy="115888"/>
          </a:xfrm>
          <a:prstGeom prst="rect">
            <a:avLst/>
          </a:prstGeom>
          <a:solidFill>
            <a:srgbClr val="FFFFFF"/>
          </a:solidFill>
          <a:ln w="12700">
            <a:solidFill>
              <a:srgbClr val="8AD0D5"/>
            </a:solidFill>
          </a:ln>
        </p:spPr>
        <p:txBody>
          <a:bodyPr lIns="45719" rIns="45719"/>
          <a:lstStyle/>
          <a:p>
            <a:pPr>
              <a:defRPr sz="1100"/>
            </a:pPr>
            <a:endParaRPr/>
          </a:p>
        </p:txBody>
      </p:sp>
      <p:sp>
        <p:nvSpPr>
          <p:cNvPr id="759" name="Metin kutusu 1364"/>
          <p:cNvSpPr/>
          <p:nvPr/>
        </p:nvSpPr>
        <p:spPr>
          <a:xfrm>
            <a:off x="2489200" y="29224287"/>
            <a:ext cx="196850" cy="115888"/>
          </a:xfrm>
          <a:prstGeom prst="rect">
            <a:avLst/>
          </a:prstGeom>
          <a:solidFill>
            <a:srgbClr val="00B050"/>
          </a:solidFill>
          <a:ln w="12700">
            <a:solidFill>
              <a:srgbClr val="8AD0D5"/>
            </a:solidFill>
          </a:ln>
        </p:spPr>
        <p:txBody>
          <a:bodyPr lIns="45719" rIns="45719"/>
          <a:lstStyle/>
          <a:p>
            <a:pPr>
              <a:defRPr sz="1100"/>
            </a:pPr>
            <a:endParaRPr/>
          </a:p>
        </p:txBody>
      </p:sp>
      <p:sp>
        <p:nvSpPr>
          <p:cNvPr id="760" name="Metin kutusu 1365"/>
          <p:cNvSpPr/>
          <p:nvPr/>
        </p:nvSpPr>
        <p:spPr>
          <a:xfrm>
            <a:off x="2484438" y="29378275"/>
            <a:ext cx="196851" cy="141288"/>
          </a:xfrm>
          <a:prstGeom prst="rect">
            <a:avLst/>
          </a:prstGeom>
          <a:solidFill>
            <a:srgbClr val="FFFFFF"/>
          </a:solidFill>
          <a:ln w="12700">
            <a:solidFill>
              <a:srgbClr val="8AD0D5"/>
            </a:solidFill>
          </a:ln>
        </p:spPr>
        <p:txBody>
          <a:bodyPr lIns="45719" rIns="45719"/>
          <a:lstStyle/>
          <a:p>
            <a:pPr>
              <a:defRPr sz="1100"/>
            </a:pPr>
            <a:endParaRPr/>
          </a:p>
        </p:txBody>
      </p:sp>
      <p:sp>
        <p:nvSpPr>
          <p:cNvPr id="761" name="Metin kutusu 1367"/>
          <p:cNvSpPr/>
          <p:nvPr/>
        </p:nvSpPr>
        <p:spPr>
          <a:xfrm>
            <a:off x="3887787" y="29222700"/>
            <a:ext cx="196851" cy="115888"/>
          </a:xfrm>
          <a:prstGeom prst="rect">
            <a:avLst/>
          </a:prstGeom>
          <a:solidFill>
            <a:srgbClr val="FFFFFF"/>
          </a:solidFill>
          <a:ln w="12700">
            <a:solidFill>
              <a:srgbClr val="8AD0D5"/>
            </a:solidFill>
          </a:ln>
        </p:spPr>
        <p:txBody>
          <a:bodyPr lIns="45719" rIns="45719"/>
          <a:lstStyle/>
          <a:p>
            <a:pPr>
              <a:defRPr sz="1100"/>
            </a:pPr>
            <a:endParaRPr/>
          </a:p>
        </p:txBody>
      </p:sp>
      <p:sp>
        <p:nvSpPr>
          <p:cNvPr id="762" name="Metin kutusu 1368"/>
          <p:cNvSpPr/>
          <p:nvPr/>
        </p:nvSpPr>
        <p:spPr>
          <a:xfrm>
            <a:off x="3887787" y="29376687"/>
            <a:ext cx="196851" cy="115888"/>
          </a:xfrm>
          <a:prstGeom prst="rect">
            <a:avLst/>
          </a:prstGeom>
          <a:solidFill>
            <a:srgbClr val="FFFFFF"/>
          </a:solidFill>
          <a:ln w="12700">
            <a:solidFill>
              <a:srgbClr val="8AD0D5"/>
            </a:solidFill>
          </a:ln>
        </p:spPr>
        <p:txBody>
          <a:bodyPr lIns="45719" rIns="45719"/>
          <a:lstStyle/>
          <a:p>
            <a:pPr>
              <a:defRPr sz="1100"/>
            </a:pPr>
            <a:endParaRPr/>
          </a:p>
        </p:txBody>
      </p:sp>
      <p:sp>
        <p:nvSpPr>
          <p:cNvPr id="763" name="Metin kutusu 1369"/>
          <p:cNvSpPr/>
          <p:nvPr/>
        </p:nvSpPr>
        <p:spPr>
          <a:xfrm>
            <a:off x="3887787" y="29222700"/>
            <a:ext cx="196851" cy="115888"/>
          </a:xfrm>
          <a:prstGeom prst="rect">
            <a:avLst/>
          </a:prstGeom>
          <a:solidFill>
            <a:srgbClr val="FF0000"/>
          </a:solidFill>
          <a:ln w="12700">
            <a:solidFill>
              <a:srgbClr val="8AD0D5"/>
            </a:solidFill>
          </a:ln>
        </p:spPr>
        <p:txBody>
          <a:bodyPr lIns="45719" rIns="45719"/>
          <a:lstStyle/>
          <a:p>
            <a:pPr>
              <a:defRPr sz="1100"/>
            </a:pPr>
            <a:endParaRPr/>
          </a:p>
        </p:txBody>
      </p:sp>
      <p:sp>
        <p:nvSpPr>
          <p:cNvPr id="764" name="Metin kutusu 1370"/>
          <p:cNvSpPr/>
          <p:nvPr/>
        </p:nvSpPr>
        <p:spPr>
          <a:xfrm>
            <a:off x="3887787" y="29376687"/>
            <a:ext cx="196851" cy="115888"/>
          </a:xfrm>
          <a:prstGeom prst="rect">
            <a:avLst/>
          </a:prstGeom>
          <a:solidFill>
            <a:srgbClr val="FFFFFF"/>
          </a:solidFill>
          <a:ln w="12700">
            <a:solidFill>
              <a:srgbClr val="8AD0D5"/>
            </a:solidFill>
          </a:ln>
        </p:spPr>
        <p:txBody>
          <a:bodyPr lIns="45719" rIns="45719"/>
          <a:lstStyle/>
          <a:p>
            <a:pPr>
              <a:defRPr sz="1100"/>
            </a:pPr>
            <a:endParaRPr/>
          </a:p>
        </p:txBody>
      </p:sp>
      <p:sp>
        <p:nvSpPr>
          <p:cNvPr id="765" name="Metin kutusu 1371"/>
          <p:cNvSpPr/>
          <p:nvPr/>
        </p:nvSpPr>
        <p:spPr>
          <a:xfrm>
            <a:off x="3887787" y="29579887"/>
            <a:ext cx="196851" cy="117476"/>
          </a:xfrm>
          <a:prstGeom prst="rect">
            <a:avLst/>
          </a:prstGeom>
          <a:solidFill>
            <a:srgbClr val="00B050"/>
          </a:solidFill>
          <a:ln w="12700">
            <a:solidFill>
              <a:srgbClr val="8AD0D5"/>
            </a:solidFill>
          </a:ln>
        </p:spPr>
        <p:txBody>
          <a:bodyPr lIns="45719" rIns="45719"/>
          <a:lstStyle/>
          <a:p>
            <a:pPr>
              <a:defRPr sz="1100"/>
            </a:pPr>
            <a:endParaRPr/>
          </a:p>
        </p:txBody>
      </p:sp>
      <p:sp>
        <p:nvSpPr>
          <p:cNvPr id="766" name="Metin kutusu 1372"/>
          <p:cNvSpPr/>
          <p:nvPr/>
        </p:nvSpPr>
        <p:spPr>
          <a:xfrm>
            <a:off x="3887787" y="29579887"/>
            <a:ext cx="196851" cy="117476"/>
          </a:xfrm>
          <a:prstGeom prst="rect">
            <a:avLst/>
          </a:prstGeom>
          <a:solidFill>
            <a:srgbClr val="FFFFFF"/>
          </a:solidFill>
          <a:ln w="12700">
            <a:solidFill>
              <a:srgbClr val="8AD0D5"/>
            </a:solidFill>
          </a:ln>
        </p:spPr>
        <p:txBody>
          <a:bodyPr lIns="45719" rIns="45719"/>
          <a:lstStyle/>
          <a:p>
            <a:pPr>
              <a:defRPr sz="1100"/>
            </a:pPr>
            <a:endParaRPr/>
          </a:p>
        </p:txBody>
      </p:sp>
      <p:sp>
        <p:nvSpPr>
          <p:cNvPr id="767" name="Metin kutusu 1373"/>
          <p:cNvSpPr/>
          <p:nvPr/>
        </p:nvSpPr>
        <p:spPr>
          <a:xfrm>
            <a:off x="2489200" y="29232225"/>
            <a:ext cx="196850" cy="115888"/>
          </a:xfrm>
          <a:prstGeom prst="rect">
            <a:avLst/>
          </a:prstGeom>
          <a:solidFill>
            <a:srgbClr val="FFFFFF"/>
          </a:solidFill>
          <a:ln w="12700">
            <a:solidFill>
              <a:srgbClr val="8AD0D5"/>
            </a:solidFill>
          </a:ln>
        </p:spPr>
        <p:txBody>
          <a:bodyPr lIns="45719" rIns="45719"/>
          <a:lstStyle/>
          <a:p>
            <a:pPr>
              <a:defRPr sz="1100"/>
            </a:pPr>
            <a:endParaRPr/>
          </a:p>
        </p:txBody>
      </p:sp>
      <p:sp>
        <p:nvSpPr>
          <p:cNvPr id="768" name="Metin kutusu 1374"/>
          <p:cNvSpPr/>
          <p:nvPr/>
        </p:nvSpPr>
        <p:spPr>
          <a:xfrm>
            <a:off x="2484438" y="29400500"/>
            <a:ext cx="196851" cy="117475"/>
          </a:xfrm>
          <a:prstGeom prst="rect">
            <a:avLst/>
          </a:prstGeom>
          <a:solidFill>
            <a:srgbClr val="FFFFFF"/>
          </a:solidFill>
          <a:ln w="12700">
            <a:solidFill>
              <a:srgbClr val="8AD0D5"/>
            </a:solidFill>
          </a:ln>
        </p:spPr>
        <p:txBody>
          <a:bodyPr lIns="45719" rIns="45719"/>
          <a:lstStyle/>
          <a:p>
            <a:pPr>
              <a:defRPr sz="1100"/>
            </a:pPr>
            <a:endParaRPr/>
          </a:p>
        </p:txBody>
      </p:sp>
      <p:sp>
        <p:nvSpPr>
          <p:cNvPr id="769" name="Metin kutusu 1375"/>
          <p:cNvSpPr/>
          <p:nvPr/>
        </p:nvSpPr>
        <p:spPr>
          <a:xfrm>
            <a:off x="2484438" y="29556075"/>
            <a:ext cx="196851" cy="123825"/>
          </a:xfrm>
          <a:prstGeom prst="rect">
            <a:avLst/>
          </a:prstGeom>
          <a:solidFill>
            <a:srgbClr val="FF0000"/>
          </a:solidFill>
          <a:ln w="12700">
            <a:solidFill>
              <a:srgbClr val="8AD0D5"/>
            </a:solidFill>
          </a:ln>
        </p:spPr>
        <p:txBody>
          <a:bodyPr lIns="45719" rIns="45719"/>
          <a:lstStyle/>
          <a:p>
            <a:pPr>
              <a:defRPr sz="1100"/>
            </a:pPr>
            <a:endParaRPr/>
          </a:p>
        </p:txBody>
      </p:sp>
      <p:sp>
        <p:nvSpPr>
          <p:cNvPr id="770" name="Metin kutusu 1376"/>
          <p:cNvSpPr/>
          <p:nvPr/>
        </p:nvSpPr>
        <p:spPr>
          <a:xfrm>
            <a:off x="3887787" y="29222700"/>
            <a:ext cx="196851" cy="123825"/>
          </a:xfrm>
          <a:prstGeom prst="rect">
            <a:avLst/>
          </a:prstGeom>
          <a:solidFill>
            <a:srgbClr val="FFFFFF"/>
          </a:solidFill>
          <a:ln w="12700">
            <a:solidFill>
              <a:srgbClr val="8AD0D5"/>
            </a:solidFill>
          </a:ln>
        </p:spPr>
        <p:txBody>
          <a:bodyPr lIns="45719" rIns="45719"/>
          <a:lstStyle/>
          <a:p>
            <a:pPr>
              <a:defRPr sz="1100"/>
            </a:pPr>
            <a:endParaRPr/>
          </a:p>
        </p:txBody>
      </p:sp>
      <p:sp>
        <p:nvSpPr>
          <p:cNvPr id="771" name="Metin kutusu 1377"/>
          <p:cNvSpPr/>
          <p:nvPr/>
        </p:nvSpPr>
        <p:spPr>
          <a:xfrm>
            <a:off x="3887787" y="29384625"/>
            <a:ext cx="196851" cy="115888"/>
          </a:xfrm>
          <a:prstGeom prst="rect">
            <a:avLst/>
          </a:prstGeom>
          <a:solidFill>
            <a:srgbClr val="FFFFFF"/>
          </a:solidFill>
          <a:ln w="12700">
            <a:solidFill>
              <a:srgbClr val="8AD0D5"/>
            </a:solidFill>
          </a:ln>
        </p:spPr>
        <p:txBody>
          <a:bodyPr lIns="45719" rIns="45719"/>
          <a:lstStyle/>
          <a:p>
            <a:pPr>
              <a:defRPr sz="1100"/>
            </a:pPr>
            <a:endParaRPr/>
          </a:p>
        </p:txBody>
      </p:sp>
      <p:sp>
        <p:nvSpPr>
          <p:cNvPr id="772" name="Metin kutusu 1378"/>
          <p:cNvSpPr/>
          <p:nvPr/>
        </p:nvSpPr>
        <p:spPr>
          <a:xfrm>
            <a:off x="3887787" y="29587825"/>
            <a:ext cx="196851" cy="115888"/>
          </a:xfrm>
          <a:prstGeom prst="rect">
            <a:avLst/>
          </a:prstGeom>
          <a:solidFill>
            <a:srgbClr val="FF0000"/>
          </a:solidFill>
          <a:ln w="12700">
            <a:solidFill>
              <a:srgbClr val="8AD0D5"/>
            </a:solidFill>
          </a:ln>
        </p:spPr>
        <p:txBody>
          <a:bodyPr lIns="45719" rIns="45719"/>
          <a:lstStyle/>
          <a:p>
            <a:pPr>
              <a:defRPr sz="1100">
                <a:solidFill>
                  <a:srgbClr val="FF0000"/>
                </a:solidFill>
              </a:defRPr>
            </a:pPr>
            <a:endParaRPr/>
          </a:p>
        </p:txBody>
      </p:sp>
      <p:sp>
        <p:nvSpPr>
          <p:cNvPr id="773" name="Metin kutusu 1379"/>
          <p:cNvSpPr/>
          <p:nvPr/>
        </p:nvSpPr>
        <p:spPr>
          <a:xfrm>
            <a:off x="4859337" y="29232225"/>
            <a:ext cx="196851" cy="115888"/>
          </a:xfrm>
          <a:prstGeom prst="rect">
            <a:avLst/>
          </a:prstGeom>
          <a:solidFill>
            <a:srgbClr val="FFFFFF"/>
          </a:solidFill>
          <a:ln w="12700">
            <a:solidFill>
              <a:srgbClr val="8AD0D5"/>
            </a:solidFill>
          </a:ln>
        </p:spPr>
        <p:txBody>
          <a:bodyPr lIns="45719" rIns="45719"/>
          <a:lstStyle/>
          <a:p>
            <a:pPr>
              <a:defRPr sz="1100"/>
            </a:pPr>
            <a:endParaRPr/>
          </a:p>
        </p:txBody>
      </p:sp>
      <p:sp>
        <p:nvSpPr>
          <p:cNvPr id="774" name="Metin kutusu 1380"/>
          <p:cNvSpPr/>
          <p:nvPr/>
        </p:nvSpPr>
        <p:spPr>
          <a:xfrm>
            <a:off x="4854575" y="29400500"/>
            <a:ext cx="196850" cy="117475"/>
          </a:xfrm>
          <a:prstGeom prst="rect">
            <a:avLst/>
          </a:prstGeom>
          <a:solidFill>
            <a:srgbClr val="FFFFFF"/>
          </a:solidFill>
          <a:ln w="12700">
            <a:solidFill>
              <a:srgbClr val="8AD0D5"/>
            </a:solidFill>
          </a:ln>
        </p:spPr>
        <p:txBody>
          <a:bodyPr lIns="45719" rIns="45719"/>
          <a:lstStyle/>
          <a:p>
            <a:pPr>
              <a:defRPr sz="1100"/>
            </a:pPr>
            <a:endParaRPr/>
          </a:p>
        </p:txBody>
      </p:sp>
      <p:sp>
        <p:nvSpPr>
          <p:cNvPr id="775" name="Metin kutusu 1381"/>
          <p:cNvSpPr/>
          <p:nvPr/>
        </p:nvSpPr>
        <p:spPr>
          <a:xfrm>
            <a:off x="4854575" y="29556075"/>
            <a:ext cx="196850" cy="123825"/>
          </a:xfrm>
          <a:prstGeom prst="rect">
            <a:avLst/>
          </a:prstGeom>
          <a:solidFill>
            <a:srgbClr val="FF0000"/>
          </a:solidFill>
          <a:ln w="12700">
            <a:solidFill>
              <a:srgbClr val="8AD0D5"/>
            </a:solidFill>
          </a:ln>
        </p:spPr>
        <p:txBody>
          <a:bodyPr lIns="45719" rIns="45719"/>
          <a:lstStyle/>
          <a:p>
            <a:pPr>
              <a:defRPr sz="1100"/>
            </a:pPr>
            <a:endParaRPr/>
          </a:p>
        </p:txBody>
      </p:sp>
      <p:sp>
        <p:nvSpPr>
          <p:cNvPr id="776" name="Metin kutusu 1382"/>
          <p:cNvSpPr/>
          <p:nvPr/>
        </p:nvSpPr>
        <p:spPr>
          <a:xfrm>
            <a:off x="2489200" y="30122812"/>
            <a:ext cx="196850" cy="117476"/>
          </a:xfrm>
          <a:prstGeom prst="rect">
            <a:avLst/>
          </a:prstGeom>
          <a:solidFill>
            <a:srgbClr val="00B050"/>
          </a:solidFill>
          <a:ln w="12700">
            <a:solidFill>
              <a:srgbClr val="8AD0D5"/>
            </a:solidFill>
          </a:ln>
        </p:spPr>
        <p:txBody>
          <a:bodyPr lIns="45719" rIns="45719"/>
          <a:lstStyle/>
          <a:p>
            <a:pPr>
              <a:defRPr sz="1100"/>
            </a:pPr>
            <a:endParaRPr/>
          </a:p>
        </p:txBody>
      </p:sp>
      <p:sp>
        <p:nvSpPr>
          <p:cNvPr id="777" name="Metin kutusu 1383"/>
          <p:cNvSpPr/>
          <p:nvPr/>
        </p:nvSpPr>
        <p:spPr>
          <a:xfrm>
            <a:off x="2484438" y="30284737"/>
            <a:ext cx="196851" cy="123826"/>
          </a:xfrm>
          <a:prstGeom prst="rect">
            <a:avLst/>
          </a:prstGeom>
          <a:solidFill>
            <a:srgbClr val="FFFFFF"/>
          </a:solidFill>
          <a:ln w="12700">
            <a:solidFill>
              <a:srgbClr val="8AD0D5"/>
            </a:solidFill>
          </a:ln>
        </p:spPr>
        <p:txBody>
          <a:bodyPr lIns="45719" rIns="45719"/>
          <a:lstStyle/>
          <a:p>
            <a:pPr>
              <a:defRPr sz="1100"/>
            </a:pPr>
            <a:endParaRPr/>
          </a:p>
        </p:txBody>
      </p:sp>
      <p:sp>
        <p:nvSpPr>
          <p:cNvPr id="778" name="Metin kutusu 1384"/>
          <p:cNvSpPr/>
          <p:nvPr/>
        </p:nvSpPr>
        <p:spPr>
          <a:xfrm>
            <a:off x="2484438" y="30446662"/>
            <a:ext cx="196851" cy="123826"/>
          </a:xfrm>
          <a:prstGeom prst="rect">
            <a:avLst/>
          </a:prstGeom>
          <a:solidFill>
            <a:srgbClr val="FFFFFF"/>
          </a:solidFill>
          <a:ln w="12700">
            <a:solidFill>
              <a:srgbClr val="8AD0D5"/>
            </a:solidFill>
          </a:ln>
        </p:spPr>
        <p:txBody>
          <a:bodyPr lIns="45719" rIns="45719"/>
          <a:lstStyle/>
          <a:p>
            <a:pPr>
              <a:defRPr sz="1100"/>
            </a:pPr>
            <a:endParaRPr/>
          </a:p>
        </p:txBody>
      </p:sp>
      <p:sp>
        <p:nvSpPr>
          <p:cNvPr id="779" name="Metin kutusu 1385"/>
          <p:cNvSpPr/>
          <p:nvPr/>
        </p:nvSpPr>
        <p:spPr>
          <a:xfrm>
            <a:off x="3887787" y="30113287"/>
            <a:ext cx="196851" cy="123826"/>
          </a:xfrm>
          <a:prstGeom prst="rect">
            <a:avLst/>
          </a:prstGeom>
          <a:solidFill>
            <a:srgbClr val="FFFFFF"/>
          </a:solidFill>
          <a:ln w="12700">
            <a:solidFill>
              <a:srgbClr val="8AD0D5"/>
            </a:solidFill>
          </a:ln>
        </p:spPr>
        <p:txBody>
          <a:bodyPr lIns="45719" rIns="45719"/>
          <a:lstStyle/>
          <a:p>
            <a:pPr>
              <a:defRPr sz="1100"/>
            </a:pPr>
            <a:endParaRPr/>
          </a:p>
        </p:txBody>
      </p:sp>
      <p:sp>
        <p:nvSpPr>
          <p:cNvPr id="780" name="Metin kutusu 1386"/>
          <p:cNvSpPr/>
          <p:nvPr/>
        </p:nvSpPr>
        <p:spPr>
          <a:xfrm>
            <a:off x="3887787" y="30275212"/>
            <a:ext cx="196851" cy="117476"/>
          </a:xfrm>
          <a:prstGeom prst="rect">
            <a:avLst/>
          </a:prstGeom>
          <a:solidFill>
            <a:srgbClr val="FFFFFF"/>
          </a:solidFill>
          <a:ln w="12700">
            <a:solidFill>
              <a:srgbClr val="8AD0D5"/>
            </a:solidFill>
          </a:ln>
        </p:spPr>
        <p:txBody>
          <a:bodyPr lIns="45719" rIns="45719"/>
          <a:lstStyle/>
          <a:p>
            <a:pPr>
              <a:defRPr sz="1100"/>
            </a:pPr>
            <a:endParaRPr/>
          </a:p>
        </p:txBody>
      </p:sp>
      <p:sp>
        <p:nvSpPr>
          <p:cNvPr id="781" name="Metin kutusu 1387"/>
          <p:cNvSpPr/>
          <p:nvPr/>
        </p:nvSpPr>
        <p:spPr>
          <a:xfrm>
            <a:off x="3887787" y="30113287"/>
            <a:ext cx="196851" cy="123826"/>
          </a:xfrm>
          <a:prstGeom prst="rect">
            <a:avLst/>
          </a:prstGeom>
          <a:solidFill>
            <a:srgbClr val="FFFFFF"/>
          </a:solidFill>
          <a:ln w="12700">
            <a:solidFill>
              <a:srgbClr val="8AD0D5"/>
            </a:solidFill>
          </a:ln>
        </p:spPr>
        <p:txBody>
          <a:bodyPr lIns="45719" rIns="45719"/>
          <a:lstStyle/>
          <a:p>
            <a:pPr>
              <a:defRPr sz="1100"/>
            </a:pPr>
            <a:endParaRPr/>
          </a:p>
        </p:txBody>
      </p:sp>
      <p:sp>
        <p:nvSpPr>
          <p:cNvPr id="782" name="Metin kutusu 1388"/>
          <p:cNvSpPr/>
          <p:nvPr/>
        </p:nvSpPr>
        <p:spPr>
          <a:xfrm>
            <a:off x="3887787" y="30275212"/>
            <a:ext cx="196851" cy="117476"/>
          </a:xfrm>
          <a:prstGeom prst="rect">
            <a:avLst/>
          </a:prstGeom>
          <a:solidFill>
            <a:srgbClr val="FFFFFF"/>
          </a:solidFill>
          <a:ln w="12700">
            <a:solidFill>
              <a:srgbClr val="8AD0D5"/>
            </a:solidFill>
          </a:ln>
        </p:spPr>
        <p:txBody>
          <a:bodyPr lIns="45719" rIns="45719"/>
          <a:lstStyle/>
          <a:p>
            <a:pPr>
              <a:defRPr sz="1100"/>
            </a:pPr>
            <a:endParaRPr/>
          </a:p>
        </p:txBody>
      </p:sp>
      <p:sp>
        <p:nvSpPr>
          <p:cNvPr id="783" name="Metin kutusu 1389"/>
          <p:cNvSpPr/>
          <p:nvPr/>
        </p:nvSpPr>
        <p:spPr>
          <a:xfrm>
            <a:off x="3887787" y="30472062"/>
            <a:ext cx="196851" cy="115888"/>
          </a:xfrm>
          <a:prstGeom prst="rect">
            <a:avLst/>
          </a:prstGeom>
          <a:solidFill>
            <a:srgbClr val="FFFFFF"/>
          </a:solidFill>
          <a:ln w="12700">
            <a:solidFill>
              <a:srgbClr val="8AD0D5"/>
            </a:solidFill>
          </a:ln>
        </p:spPr>
        <p:txBody>
          <a:bodyPr lIns="45719" rIns="45719"/>
          <a:lstStyle/>
          <a:p>
            <a:pPr>
              <a:defRPr sz="1100"/>
            </a:pPr>
            <a:endParaRPr/>
          </a:p>
        </p:txBody>
      </p:sp>
      <p:sp>
        <p:nvSpPr>
          <p:cNvPr id="784" name="Metin kutusu 1390"/>
          <p:cNvSpPr/>
          <p:nvPr/>
        </p:nvSpPr>
        <p:spPr>
          <a:xfrm>
            <a:off x="2489200" y="30122812"/>
            <a:ext cx="196850" cy="117476"/>
          </a:xfrm>
          <a:prstGeom prst="rect">
            <a:avLst/>
          </a:prstGeom>
          <a:solidFill>
            <a:srgbClr val="FFFFFF"/>
          </a:solidFill>
          <a:ln w="12700">
            <a:solidFill>
              <a:srgbClr val="8AD0D5"/>
            </a:solidFill>
          </a:ln>
        </p:spPr>
        <p:txBody>
          <a:bodyPr lIns="45719" rIns="45719"/>
          <a:lstStyle/>
          <a:p>
            <a:pPr>
              <a:defRPr sz="1100"/>
            </a:pPr>
            <a:endParaRPr/>
          </a:p>
        </p:txBody>
      </p:sp>
      <p:sp>
        <p:nvSpPr>
          <p:cNvPr id="785" name="Metin kutusu 1391"/>
          <p:cNvSpPr/>
          <p:nvPr/>
        </p:nvSpPr>
        <p:spPr>
          <a:xfrm>
            <a:off x="2484438" y="30446662"/>
            <a:ext cx="196851" cy="123826"/>
          </a:xfrm>
          <a:prstGeom prst="rect">
            <a:avLst/>
          </a:prstGeom>
          <a:solidFill>
            <a:srgbClr val="FFFFFF"/>
          </a:solidFill>
          <a:ln w="12700">
            <a:solidFill>
              <a:srgbClr val="8AD0D5"/>
            </a:solidFill>
          </a:ln>
        </p:spPr>
        <p:txBody>
          <a:bodyPr lIns="45719" rIns="45719"/>
          <a:lstStyle/>
          <a:p>
            <a:pPr>
              <a:defRPr sz="1100"/>
            </a:pPr>
            <a:endParaRPr/>
          </a:p>
        </p:txBody>
      </p:sp>
      <p:sp>
        <p:nvSpPr>
          <p:cNvPr id="786" name="Metin kutusu 1392"/>
          <p:cNvSpPr/>
          <p:nvPr/>
        </p:nvSpPr>
        <p:spPr>
          <a:xfrm>
            <a:off x="3887787" y="30113287"/>
            <a:ext cx="196851" cy="123826"/>
          </a:xfrm>
          <a:prstGeom prst="rect">
            <a:avLst/>
          </a:prstGeom>
          <a:solidFill>
            <a:srgbClr val="FFFFFF"/>
          </a:solidFill>
          <a:ln w="12700">
            <a:solidFill>
              <a:srgbClr val="8AD0D5"/>
            </a:solidFill>
          </a:ln>
        </p:spPr>
        <p:txBody>
          <a:bodyPr lIns="45719" rIns="45719"/>
          <a:lstStyle/>
          <a:p>
            <a:pPr>
              <a:defRPr sz="1100"/>
            </a:pPr>
            <a:endParaRPr/>
          </a:p>
        </p:txBody>
      </p:sp>
      <p:sp>
        <p:nvSpPr>
          <p:cNvPr id="787" name="Metin kutusu 1393"/>
          <p:cNvSpPr/>
          <p:nvPr/>
        </p:nvSpPr>
        <p:spPr>
          <a:xfrm>
            <a:off x="3887787" y="30275212"/>
            <a:ext cx="196851" cy="117476"/>
          </a:xfrm>
          <a:prstGeom prst="rect">
            <a:avLst/>
          </a:prstGeom>
          <a:solidFill>
            <a:srgbClr val="FFFFFF"/>
          </a:solidFill>
          <a:ln w="12700">
            <a:solidFill>
              <a:srgbClr val="8AD0D5"/>
            </a:solidFill>
          </a:ln>
        </p:spPr>
        <p:txBody>
          <a:bodyPr lIns="45719" rIns="45719"/>
          <a:lstStyle/>
          <a:p>
            <a:pPr>
              <a:defRPr sz="1100"/>
            </a:pPr>
            <a:endParaRPr/>
          </a:p>
        </p:txBody>
      </p:sp>
      <p:sp>
        <p:nvSpPr>
          <p:cNvPr id="788" name="Metin kutusu 1394"/>
          <p:cNvSpPr/>
          <p:nvPr/>
        </p:nvSpPr>
        <p:spPr>
          <a:xfrm>
            <a:off x="2489200" y="30114875"/>
            <a:ext cx="196850" cy="117475"/>
          </a:xfrm>
          <a:prstGeom prst="rect">
            <a:avLst/>
          </a:prstGeom>
          <a:solidFill>
            <a:srgbClr val="00B050"/>
          </a:solidFill>
          <a:ln w="12700">
            <a:solidFill>
              <a:srgbClr val="8AD0D5"/>
            </a:solidFill>
          </a:ln>
        </p:spPr>
        <p:txBody>
          <a:bodyPr lIns="45719" rIns="45719"/>
          <a:lstStyle/>
          <a:p>
            <a:pPr>
              <a:defRPr sz="1100"/>
            </a:pPr>
            <a:endParaRPr/>
          </a:p>
        </p:txBody>
      </p:sp>
      <p:sp>
        <p:nvSpPr>
          <p:cNvPr id="789" name="Metin kutusu 1395"/>
          <p:cNvSpPr/>
          <p:nvPr/>
        </p:nvSpPr>
        <p:spPr>
          <a:xfrm>
            <a:off x="2484438" y="30270450"/>
            <a:ext cx="196851" cy="141288"/>
          </a:xfrm>
          <a:prstGeom prst="rect">
            <a:avLst/>
          </a:prstGeom>
          <a:solidFill>
            <a:srgbClr val="FFFFFF"/>
          </a:solidFill>
          <a:ln w="12700">
            <a:solidFill>
              <a:srgbClr val="8AD0D5"/>
            </a:solidFill>
          </a:ln>
        </p:spPr>
        <p:txBody>
          <a:bodyPr lIns="45719" rIns="45719"/>
          <a:lstStyle/>
          <a:p>
            <a:pPr>
              <a:defRPr sz="1100"/>
            </a:pPr>
            <a:endParaRPr/>
          </a:p>
        </p:txBody>
      </p:sp>
      <p:sp>
        <p:nvSpPr>
          <p:cNvPr id="790" name="Metin kutusu 1396"/>
          <p:cNvSpPr/>
          <p:nvPr/>
        </p:nvSpPr>
        <p:spPr>
          <a:xfrm>
            <a:off x="2484438" y="30446662"/>
            <a:ext cx="204787" cy="160338"/>
          </a:xfrm>
          <a:prstGeom prst="rect">
            <a:avLst/>
          </a:prstGeom>
          <a:solidFill>
            <a:srgbClr val="FFFFFF"/>
          </a:solidFill>
          <a:ln w="12700">
            <a:solidFill>
              <a:srgbClr val="8AD0D5"/>
            </a:solidFill>
          </a:ln>
        </p:spPr>
        <p:txBody>
          <a:bodyPr lIns="45719" rIns="45719"/>
          <a:lstStyle/>
          <a:p>
            <a:pPr>
              <a:defRPr sz="1100"/>
            </a:pPr>
            <a:endParaRPr/>
          </a:p>
        </p:txBody>
      </p:sp>
      <p:sp>
        <p:nvSpPr>
          <p:cNvPr id="791" name="Metin kutusu 1397"/>
          <p:cNvSpPr/>
          <p:nvPr/>
        </p:nvSpPr>
        <p:spPr>
          <a:xfrm>
            <a:off x="3887787" y="30113287"/>
            <a:ext cx="196851" cy="117476"/>
          </a:xfrm>
          <a:prstGeom prst="rect">
            <a:avLst/>
          </a:prstGeom>
          <a:solidFill>
            <a:srgbClr val="FFFFFF"/>
          </a:solidFill>
          <a:ln w="12700">
            <a:solidFill>
              <a:srgbClr val="8AD0D5"/>
            </a:solidFill>
          </a:ln>
        </p:spPr>
        <p:txBody>
          <a:bodyPr lIns="45719" rIns="45719"/>
          <a:lstStyle/>
          <a:p>
            <a:pPr>
              <a:defRPr sz="1100"/>
            </a:pPr>
            <a:endParaRPr/>
          </a:p>
        </p:txBody>
      </p:sp>
      <p:sp>
        <p:nvSpPr>
          <p:cNvPr id="792" name="Metin kutusu 1398"/>
          <p:cNvSpPr/>
          <p:nvPr/>
        </p:nvSpPr>
        <p:spPr>
          <a:xfrm>
            <a:off x="3887787" y="30267275"/>
            <a:ext cx="196851" cy="117475"/>
          </a:xfrm>
          <a:prstGeom prst="rect">
            <a:avLst/>
          </a:prstGeom>
          <a:solidFill>
            <a:srgbClr val="FFFFFF"/>
          </a:solidFill>
          <a:ln w="12700">
            <a:solidFill>
              <a:srgbClr val="8AD0D5"/>
            </a:solidFill>
          </a:ln>
        </p:spPr>
        <p:txBody>
          <a:bodyPr lIns="45719" rIns="45719"/>
          <a:lstStyle/>
          <a:p>
            <a:pPr>
              <a:defRPr sz="1100"/>
            </a:pPr>
            <a:endParaRPr/>
          </a:p>
        </p:txBody>
      </p:sp>
      <p:sp>
        <p:nvSpPr>
          <p:cNvPr id="793" name="Metin kutusu 1399"/>
          <p:cNvSpPr/>
          <p:nvPr/>
        </p:nvSpPr>
        <p:spPr>
          <a:xfrm>
            <a:off x="3887787" y="30113287"/>
            <a:ext cx="196851" cy="117476"/>
          </a:xfrm>
          <a:prstGeom prst="rect">
            <a:avLst/>
          </a:prstGeom>
          <a:solidFill>
            <a:srgbClr val="FF0000"/>
          </a:solidFill>
          <a:ln w="12700">
            <a:solidFill>
              <a:srgbClr val="8AD0D5"/>
            </a:solidFill>
          </a:ln>
        </p:spPr>
        <p:txBody>
          <a:bodyPr lIns="45719" rIns="45719"/>
          <a:lstStyle/>
          <a:p>
            <a:pPr>
              <a:defRPr sz="1100"/>
            </a:pPr>
            <a:endParaRPr/>
          </a:p>
        </p:txBody>
      </p:sp>
      <p:sp>
        <p:nvSpPr>
          <p:cNvPr id="794" name="Metin kutusu 1400"/>
          <p:cNvSpPr/>
          <p:nvPr/>
        </p:nvSpPr>
        <p:spPr>
          <a:xfrm>
            <a:off x="3887787" y="30267275"/>
            <a:ext cx="196851" cy="117475"/>
          </a:xfrm>
          <a:prstGeom prst="rect">
            <a:avLst/>
          </a:prstGeom>
          <a:solidFill>
            <a:srgbClr val="FFFFFF"/>
          </a:solidFill>
          <a:ln w="12700">
            <a:solidFill>
              <a:srgbClr val="8AD0D5"/>
            </a:solidFill>
          </a:ln>
        </p:spPr>
        <p:txBody>
          <a:bodyPr lIns="45719" rIns="45719"/>
          <a:lstStyle/>
          <a:p>
            <a:pPr>
              <a:defRPr sz="1100"/>
            </a:pPr>
            <a:endParaRPr/>
          </a:p>
        </p:txBody>
      </p:sp>
      <p:sp>
        <p:nvSpPr>
          <p:cNvPr id="795" name="Metin kutusu 1401"/>
          <p:cNvSpPr/>
          <p:nvPr/>
        </p:nvSpPr>
        <p:spPr>
          <a:xfrm>
            <a:off x="3887787" y="30472062"/>
            <a:ext cx="196851" cy="115888"/>
          </a:xfrm>
          <a:prstGeom prst="rect">
            <a:avLst/>
          </a:prstGeom>
          <a:solidFill>
            <a:srgbClr val="00B050"/>
          </a:solidFill>
          <a:ln w="12700">
            <a:solidFill>
              <a:srgbClr val="8AD0D5"/>
            </a:solidFill>
          </a:ln>
        </p:spPr>
        <p:txBody>
          <a:bodyPr lIns="45719" rIns="45719"/>
          <a:lstStyle/>
          <a:p>
            <a:pPr>
              <a:defRPr sz="1100"/>
            </a:pPr>
            <a:endParaRPr/>
          </a:p>
        </p:txBody>
      </p:sp>
      <p:sp>
        <p:nvSpPr>
          <p:cNvPr id="796" name="Metin kutusu 1402"/>
          <p:cNvSpPr/>
          <p:nvPr/>
        </p:nvSpPr>
        <p:spPr>
          <a:xfrm>
            <a:off x="3887787" y="30472062"/>
            <a:ext cx="196851" cy="115888"/>
          </a:xfrm>
          <a:prstGeom prst="rect">
            <a:avLst/>
          </a:prstGeom>
          <a:solidFill>
            <a:srgbClr val="FFFFFF"/>
          </a:solidFill>
          <a:ln w="12700">
            <a:solidFill>
              <a:srgbClr val="8AD0D5"/>
            </a:solidFill>
          </a:ln>
        </p:spPr>
        <p:txBody>
          <a:bodyPr lIns="45719" rIns="45719"/>
          <a:lstStyle/>
          <a:p>
            <a:pPr>
              <a:defRPr sz="1100"/>
            </a:pPr>
            <a:endParaRPr/>
          </a:p>
        </p:txBody>
      </p:sp>
      <p:sp>
        <p:nvSpPr>
          <p:cNvPr id="797" name="Metin kutusu 1403"/>
          <p:cNvSpPr/>
          <p:nvPr/>
        </p:nvSpPr>
        <p:spPr>
          <a:xfrm>
            <a:off x="2489200" y="30122812"/>
            <a:ext cx="196850" cy="117476"/>
          </a:xfrm>
          <a:prstGeom prst="rect">
            <a:avLst/>
          </a:prstGeom>
          <a:solidFill>
            <a:srgbClr val="FF0000"/>
          </a:solidFill>
          <a:ln w="12700">
            <a:solidFill>
              <a:srgbClr val="8AD0D5"/>
            </a:solidFill>
          </a:ln>
        </p:spPr>
        <p:txBody>
          <a:bodyPr lIns="45719" rIns="45719"/>
          <a:lstStyle/>
          <a:p>
            <a:pPr>
              <a:defRPr sz="1100"/>
            </a:pPr>
            <a:endParaRPr/>
          </a:p>
        </p:txBody>
      </p:sp>
      <p:sp>
        <p:nvSpPr>
          <p:cNvPr id="798" name="Metin kutusu 1404"/>
          <p:cNvSpPr/>
          <p:nvPr/>
        </p:nvSpPr>
        <p:spPr>
          <a:xfrm>
            <a:off x="2484438" y="30292675"/>
            <a:ext cx="196851" cy="115888"/>
          </a:xfrm>
          <a:prstGeom prst="rect">
            <a:avLst/>
          </a:prstGeom>
          <a:solidFill>
            <a:srgbClr val="FFFFFF"/>
          </a:solidFill>
          <a:ln w="12700">
            <a:solidFill>
              <a:srgbClr val="8AD0D5"/>
            </a:solidFill>
          </a:ln>
        </p:spPr>
        <p:txBody>
          <a:bodyPr lIns="45719" rIns="45719"/>
          <a:lstStyle/>
          <a:p>
            <a:pPr>
              <a:defRPr sz="1100"/>
            </a:pPr>
            <a:endParaRPr/>
          </a:p>
        </p:txBody>
      </p:sp>
      <p:sp>
        <p:nvSpPr>
          <p:cNvPr id="799" name="Metin kutusu 1405"/>
          <p:cNvSpPr/>
          <p:nvPr/>
        </p:nvSpPr>
        <p:spPr>
          <a:xfrm>
            <a:off x="2484438" y="30446662"/>
            <a:ext cx="196851" cy="123826"/>
          </a:xfrm>
          <a:prstGeom prst="rect">
            <a:avLst/>
          </a:prstGeom>
          <a:solidFill>
            <a:srgbClr val="FFFFFF"/>
          </a:solidFill>
          <a:ln w="12700">
            <a:solidFill>
              <a:srgbClr val="8AD0D5"/>
            </a:solidFill>
          </a:ln>
        </p:spPr>
        <p:txBody>
          <a:bodyPr lIns="45719" rIns="45719"/>
          <a:lstStyle/>
          <a:p>
            <a:pPr>
              <a:defRPr sz="1100"/>
            </a:pPr>
            <a:endParaRPr/>
          </a:p>
        </p:txBody>
      </p:sp>
      <p:sp>
        <p:nvSpPr>
          <p:cNvPr id="800" name="Metin kutusu 1406"/>
          <p:cNvSpPr/>
          <p:nvPr/>
        </p:nvSpPr>
        <p:spPr>
          <a:xfrm>
            <a:off x="3887787" y="30113287"/>
            <a:ext cx="196851" cy="123826"/>
          </a:xfrm>
          <a:prstGeom prst="rect">
            <a:avLst/>
          </a:prstGeom>
          <a:solidFill>
            <a:srgbClr val="FFFFFF"/>
          </a:solidFill>
          <a:ln w="12700">
            <a:solidFill>
              <a:srgbClr val="8AD0D5"/>
            </a:solidFill>
          </a:ln>
        </p:spPr>
        <p:txBody>
          <a:bodyPr lIns="45719" rIns="45719"/>
          <a:lstStyle/>
          <a:p>
            <a:pPr>
              <a:defRPr sz="1100"/>
            </a:pPr>
            <a:endParaRPr/>
          </a:p>
        </p:txBody>
      </p:sp>
      <p:sp>
        <p:nvSpPr>
          <p:cNvPr id="801" name="Metin kutusu 1407"/>
          <p:cNvSpPr/>
          <p:nvPr/>
        </p:nvSpPr>
        <p:spPr>
          <a:xfrm>
            <a:off x="3887787" y="30275212"/>
            <a:ext cx="196851" cy="117476"/>
          </a:xfrm>
          <a:prstGeom prst="rect">
            <a:avLst/>
          </a:prstGeom>
          <a:solidFill>
            <a:srgbClr val="FFFFFF"/>
          </a:solidFill>
          <a:ln w="12700">
            <a:solidFill>
              <a:srgbClr val="8AD0D5"/>
            </a:solidFill>
          </a:ln>
        </p:spPr>
        <p:txBody>
          <a:bodyPr lIns="45719" rIns="45719"/>
          <a:lstStyle/>
          <a:p>
            <a:pPr>
              <a:defRPr sz="1100"/>
            </a:pPr>
            <a:endParaRPr/>
          </a:p>
        </p:txBody>
      </p:sp>
      <p:sp>
        <p:nvSpPr>
          <p:cNvPr id="802" name="Metin kutusu 1408"/>
          <p:cNvSpPr/>
          <p:nvPr/>
        </p:nvSpPr>
        <p:spPr>
          <a:xfrm>
            <a:off x="3887787" y="30480000"/>
            <a:ext cx="196851" cy="115888"/>
          </a:xfrm>
          <a:prstGeom prst="rect">
            <a:avLst/>
          </a:prstGeom>
          <a:solidFill>
            <a:srgbClr val="FF0000"/>
          </a:solidFill>
          <a:ln w="12700">
            <a:solidFill>
              <a:srgbClr val="8AD0D5"/>
            </a:solidFill>
          </a:ln>
        </p:spPr>
        <p:txBody>
          <a:bodyPr lIns="45719" rIns="45719"/>
          <a:lstStyle/>
          <a:p>
            <a:pPr>
              <a:defRPr sz="1100"/>
            </a:pPr>
            <a:endParaRPr/>
          </a:p>
        </p:txBody>
      </p:sp>
      <p:sp>
        <p:nvSpPr>
          <p:cNvPr id="803" name="Metin kutusu 1409"/>
          <p:cNvSpPr/>
          <p:nvPr/>
        </p:nvSpPr>
        <p:spPr>
          <a:xfrm>
            <a:off x="4859337" y="30122812"/>
            <a:ext cx="196851" cy="117476"/>
          </a:xfrm>
          <a:prstGeom prst="rect">
            <a:avLst/>
          </a:prstGeom>
          <a:solidFill>
            <a:srgbClr val="FF0000"/>
          </a:solidFill>
          <a:ln w="12700">
            <a:solidFill>
              <a:srgbClr val="8AD0D5"/>
            </a:solidFill>
          </a:ln>
        </p:spPr>
        <p:txBody>
          <a:bodyPr lIns="45719" rIns="45719"/>
          <a:lstStyle/>
          <a:p>
            <a:pPr>
              <a:defRPr sz="1100"/>
            </a:pPr>
            <a:endParaRPr/>
          </a:p>
        </p:txBody>
      </p:sp>
      <p:sp>
        <p:nvSpPr>
          <p:cNvPr id="804" name="Metin kutusu 1410"/>
          <p:cNvSpPr/>
          <p:nvPr/>
        </p:nvSpPr>
        <p:spPr>
          <a:xfrm>
            <a:off x="4854575" y="30292675"/>
            <a:ext cx="196850" cy="115888"/>
          </a:xfrm>
          <a:prstGeom prst="rect">
            <a:avLst/>
          </a:prstGeom>
          <a:solidFill>
            <a:srgbClr val="FFFFFF"/>
          </a:solidFill>
          <a:ln w="12700">
            <a:solidFill>
              <a:srgbClr val="8AD0D5"/>
            </a:solidFill>
          </a:ln>
        </p:spPr>
        <p:txBody>
          <a:bodyPr lIns="45719" rIns="45719"/>
          <a:lstStyle/>
          <a:p>
            <a:pPr>
              <a:defRPr sz="1100"/>
            </a:pPr>
            <a:endParaRPr/>
          </a:p>
        </p:txBody>
      </p:sp>
      <p:sp>
        <p:nvSpPr>
          <p:cNvPr id="805" name="Metin kutusu 1411"/>
          <p:cNvSpPr/>
          <p:nvPr/>
        </p:nvSpPr>
        <p:spPr>
          <a:xfrm>
            <a:off x="4854575" y="30446662"/>
            <a:ext cx="196850" cy="123826"/>
          </a:xfrm>
          <a:prstGeom prst="rect">
            <a:avLst/>
          </a:prstGeom>
          <a:solidFill>
            <a:srgbClr val="FFFFFF"/>
          </a:solidFill>
          <a:ln w="12700">
            <a:solidFill>
              <a:srgbClr val="8AD0D5"/>
            </a:solidFill>
          </a:ln>
        </p:spPr>
        <p:txBody>
          <a:bodyPr lIns="45719" rIns="45719"/>
          <a:lstStyle/>
          <a:p>
            <a:pPr>
              <a:defRPr sz="1100"/>
            </a:pPr>
            <a:endParaRPr/>
          </a:p>
        </p:txBody>
      </p:sp>
      <p:pic>
        <p:nvPicPr>
          <p:cNvPr id="806" name="Picture 2" descr="Picture 2"/>
          <p:cNvPicPr>
            <a:picLocks noChangeAspect="1"/>
          </p:cNvPicPr>
          <p:nvPr/>
        </p:nvPicPr>
        <p:blipFill>
          <a:blip r:embed="rId2"/>
          <a:stretch>
            <a:fillRect/>
          </a:stretch>
        </p:blipFill>
        <p:spPr>
          <a:xfrm>
            <a:off x="285990" y="411204"/>
            <a:ext cx="1477699" cy="313881"/>
          </a:xfrm>
          <a:prstGeom prst="rect">
            <a:avLst/>
          </a:prstGeom>
          <a:ln w="12700">
            <a:miter lim="400000"/>
          </a:ln>
        </p:spPr>
      </p:pic>
      <p:sp>
        <p:nvSpPr>
          <p:cNvPr id="807" name="Rectangle 1"/>
          <p:cNvSpPr txBox="1"/>
          <p:nvPr/>
        </p:nvSpPr>
        <p:spPr>
          <a:xfrm>
            <a:off x="1341119" y="1882832"/>
            <a:ext cx="6461760" cy="237778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p>
            <a:pPr marL="285750" indent="-285750" algn="just">
              <a:buSzPct val="100000"/>
              <a:buFont typeface="Arial"/>
              <a:buChar char="•"/>
              <a:defRPr>
                <a:solidFill>
                  <a:srgbClr val="0F292B"/>
                </a:solidFill>
              </a:defRPr>
            </a:pPr>
            <a:r>
              <a:t>AAP formlarının doldurulmak üzere doğrudan dersi veren öğretim üyesine görünür kılınması ve  öğretim üyeleri AAP formlarını doldurduktan sonra  Bölüm Kalite Komisyonu ile  ABU Kalite birimi tarafından ulaşılabilir olması için formların  KYS sistemine entegre edilmesi</a:t>
            </a:r>
          </a:p>
          <a:p>
            <a:pPr algn="just">
              <a:defRPr>
                <a:solidFill>
                  <a:srgbClr val="0F292B"/>
                </a:solidFill>
              </a:defRPr>
            </a:pPr>
            <a:endParaRPr/>
          </a:p>
          <a:p>
            <a:pPr marL="285750" indent="-285750" algn="just">
              <a:buSzPct val="100000"/>
              <a:buFont typeface="Arial"/>
              <a:buChar char="•"/>
              <a:defRPr>
                <a:solidFill>
                  <a:srgbClr val="0F292B"/>
                </a:solidFill>
              </a:defRPr>
            </a:pPr>
            <a:r>
              <a:t>KYS,IFS,APBS,TTO Proje sistemlerinin tümünün tek çatı altında toplanması</a:t>
            </a:r>
          </a:p>
        </p:txBody>
      </p:sp>
    </p:spTree>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5" name="Metin kutusu 4"/>
          <p:cNvSpPr txBox="1"/>
          <p:nvPr/>
        </p:nvSpPr>
        <p:spPr>
          <a:xfrm>
            <a:off x="2579466" y="120521"/>
            <a:ext cx="4312325" cy="44475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lvl1pPr algn="ctr">
              <a:defRPr sz="2800" b="1">
                <a:solidFill>
                  <a:schemeClr val="accent6"/>
                </a:solidFill>
                <a:effectLst>
                  <a:outerShdw blurRad="38100" dist="38100" dir="2700000" rotWithShape="0">
                    <a:srgbClr val="000000">
                      <a:alpha val="43137"/>
                    </a:srgbClr>
                  </a:outerShdw>
                </a:effectLst>
              </a:defRPr>
            </a:lvl1pPr>
          </a:lstStyle>
          <a:p>
            <a:r>
              <a:t>SWOT (GZFT) ANALİZİ</a:t>
            </a:r>
          </a:p>
        </p:txBody>
      </p:sp>
      <p:pic>
        <p:nvPicPr>
          <p:cNvPr id="186" name="Picture 2" descr="Picture 2"/>
          <p:cNvPicPr>
            <a:picLocks noChangeAspect="1"/>
          </p:cNvPicPr>
          <p:nvPr/>
        </p:nvPicPr>
        <p:blipFill>
          <a:blip r:embed="rId2"/>
          <a:stretch>
            <a:fillRect/>
          </a:stretch>
        </p:blipFill>
        <p:spPr>
          <a:xfrm>
            <a:off x="187932" y="215069"/>
            <a:ext cx="2088233" cy="443566"/>
          </a:xfrm>
          <a:prstGeom prst="rect">
            <a:avLst/>
          </a:prstGeom>
          <a:ln w="12700">
            <a:miter lim="400000"/>
          </a:ln>
        </p:spPr>
      </p:pic>
      <p:graphicFrame>
        <p:nvGraphicFramePr>
          <p:cNvPr id="187" name="Tablo 3"/>
          <p:cNvGraphicFramePr/>
          <p:nvPr/>
        </p:nvGraphicFramePr>
        <p:xfrm>
          <a:off x="306032" y="865228"/>
          <a:ext cx="8674699" cy="7813301"/>
        </p:xfrm>
        <a:graphic>
          <a:graphicData uri="http://schemas.openxmlformats.org/drawingml/2006/table">
            <a:tbl>
              <a:tblPr>
                <a:tableStyleId>{4C3C2611-4C71-4FC5-86AE-919BDF0F9419}</a:tableStyleId>
              </a:tblPr>
              <a:tblGrid>
                <a:gridCol w="2070395">
                  <a:extLst>
                    <a:ext uri="{9D8B030D-6E8A-4147-A177-3AD203B41FA5}">
                      <a16:colId xmlns:a16="http://schemas.microsoft.com/office/drawing/2014/main" val="20000"/>
                    </a:ext>
                  </a:extLst>
                </a:gridCol>
                <a:gridCol w="2189950">
                  <a:extLst>
                    <a:ext uri="{9D8B030D-6E8A-4147-A177-3AD203B41FA5}">
                      <a16:colId xmlns:a16="http://schemas.microsoft.com/office/drawing/2014/main" val="20001"/>
                    </a:ext>
                  </a:extLst>
                </a:gridCol>
                <a:gridCol w="2207177">
                  <a:extLst>
                    <a:ext uri="{9D8B030D-6E8A-4147-A177-3AD203B41FA5}">
                      <a16:colId xmlns:a16="http://schemas.microsoft.com/office/drawing/2014/main" val="20002"/>
                    </a:ext>
                  </a:extLst>
                </a:gridCol>
                <a:gridCol w="2207177">
                  <a:extLst>
                    <a:ext uri="{9D8B030D-6E8A-4147-A177-3AD203B41FA5}">
                      <a16:colId xmlns:a16="http://schemas.microsoft.com/office/drawing/2014/main" val="20003"/>
                    </a:ext>
                  </a:extLst>
                </a:gridCol>
              </a:tblGrid>
              <a:tr h="316713">
                <a:tc>
                  <a:txBody>
                    <a:bodyPr/>
                    <a:lstStyle/>
                    <a:p>
                      <a:pPr defTabSz="457206">
                        <a:defRPr sz="1800">
                          <a:solidFill>
                            <a:srgbClr val="000000"/>
                          </a:solidFill>
                        </a:defRPr>
                      </a:pPr>
                      <a:r>
                        <a:rPr sz="1200" b="1"/>
                        <a:t>GÜÇLÜ YÖNLER</a:t>
                      </a:r>
                    </a:p>
                  </a:txBody>
                  <a:tcPr marL="2503" marR="2503" marT="2503" marB="2503" anchor="ctr" horzOverflow="overflow">
                    <a:lnL w="6350">
                      <a:solidFill>
                        <a:srgbClr val="000000"/>
                      </a:solidFill>
                    </a:lnL>
                    <a:lnR w="6350">
                      <a:solidFill>
                        <a:srgbClr val="000000"/>
                      </a:solidFill>
                    </a:lnR>
                    <a:lnT w="6350">
                      <a:solidFill>
                        <a:srgbClr val="000000"/>
                      </a:solidFill>
                    </a:lnT>
                    <a:lnB>
                      <a:solidFill>
                        <a:srgbClr val="000000"/>
                      </a:solidFill>
                      <a:miter lim="400000"/>
                    </a:lnB>
                    <a:noFill/>
                  </a:tcPr>
                </a:tc>
                <a:tc>
                  <a:txBody>
                    <a:bodyPr/>
                    <a:lstStyle/>
                    <a:p>
                      <a:pPr defTabSz="457206">
                        <a:defRPr sz="1800">
                          <a:solidFill>
                            <a:srgbClr val="000000"/>
                          </a:solidFill>
                        </a:defRPr>
                      </a:pPr>
                      <a:r>
                        <a:rPr sz="1200" b="1"/>
                        <a:t>ZAYIF YÖNLER</a:t>
                      </a:r>
                    </a:p>
                  </a:txBody>
                  <a:tcPr marL="2503" marR="2503" marT="2503" marB="2503" anchor="ctr" horzOverflow="overflow">
                    <a:lnL w="6350">
                      <a:solidFill>
                        <a:srgbClr val="000000"/>
                      </a:solidFill>
                    </a:lnL>
                    <a:lnR w="6350">
                      <a:solidFill>
                        <a:srgbClr val="000000"/>
                      </a:solidFill>
                    </a:lnR>
                    <a:lnT w="6350">
                      <a:solidFill>
                        <a:srgbClr val="000000"/>
                      </a:solidFill>
                    </a:lnT>
                    <a:lnB>
                      <a:solidFill>
                        <a:srgbClr val="000000"/>
                      </a:solidFill>
                    </a:lnB>
                    <a:noFill/>
                  </a:tcPr>
                </a:tc>
                <a:tc>
                  <a:txBody>
                    <a:bodyPr/>
                    <a:lstStyle/>
                    <a:p>
                      <a:pPr defTabSz="457206">
                        <a:defRPr sz="1800">
                          <a:solidFill>
                            <a:srgbClr val="000000"/>
                          </a:solidFill>
                        </a:defRPr>
                      </a:pPr>
                      <a:r>
                        <a:rPr sz="1200" b="1"/>
                        <a:t>FIRSATLAR</a:t>
                      </a:r>
                    </a:p>
                  </a:txBody>
                  <a:tcPr marL="2503" marR="2503" marT="2503" marB="2503" anchor="ctr" horzOverflow="overflow">
                    <a:lnL w="6350">
                      <a:solidFill>
                        <a:srgbClr val="000000"/>
                      </a:solidFill>
                    </a:lnL>
                    <a:lnR w="6350">
                      <a:solidFill>
                        <a:srgbClr val="000000"/>
                      </a:solidFill>
                    </a:lnR>
                    <a:lnT w="6350">
                      <a:solidFill>
                        <a:srgbClr val="000000"/>
                      </a:solidFill>
                    </a:lnT>
                    <a:lnB>
                      <a:solidFill>
                        <a:srgbClr val="000000"/>
                      </a:solidFill>
                    </a:lnB>
                    <a:noFill/>
                  </a:tcPr>
                </a:tc>
                <a:tc>
                  <a:txBody>
                    <a:bodyPr/>
                    <a:lstStyle/>
                    <a:p>
                      <a:pPr defTabSz="457206">
                        <a:defRPr sz="1800">
                          <a:solidFill>
                            <a:srgbClr val="000000"/>
                          </a:solidFill>
                        </a:defRPr>
                      </a:pPr>
                      <a:r>
                        <a:rPr sz="1200" b="1"/>
                        <a:t>TEHDİTLER</a:t>
                      </a:r>
                    </a:p>
                  </a:txBody>
                  <a:tcPr marL="2503" marR="2503" marT="2503" marB="2503" anchor="ctr" horzOverflow="overflow">
                    <a:lnL w="6350">
                      <a:solidFill>
                        <a:srgbClr val="000000"/>
                      </a:solidFill>
                    </a:lnL>
                    <a:lnR w="6350">
                      <a:solidFill>
                        <a:srgbClr val="000000"/>
                      </a:solidFill>
                    </a:lnR>
                    <a:lnT w="6350">
                      <a:solidFill>
                        <a:srgbClr val="000000"/>
                      </a:solidFill>
                    </a:lnT>
                    <a:lnB>
                      <a:solidFill>
                        <a:srgbClr val="000000"/>
                      </a:solidFill>
                      <a:miter lim="400000"/>
                    </a:lnB>
                    <a:noFill/>
                  </a:tcPr>
                </a:tc>
                <a:extLst>
                  <a:ext uri="{0D108BD9-81ED-4DB2-BD59-A6C34878D82A}">
                    <a16:rowId xmlns:a16="http://schemas.microsoft.com/office/drawing/2014/main" val="10000"/>
                  </a:ext>
                </a:extLst>
              </a:tr>
              <a:tr h="238726">
                <a:tc>
                  <a:txBody>
                    <a:bodyPr/>
                    <a:lstStyle/>
                    <a:p>
                      <a:pPr algn="l" defTabSz="457200">
                        <a:defRPr sz="1800">
                          <a:solidFill>
                            <a:srgbClr val="000000"/>
                          </a:solidFill>
                        </a:defRPr>
                      </a:pPr>
                      <a:r>
                        <a:rPr sz="1000"/>
                        <a:t>G1-Antalya il merkezindeki tek Endüstri Mühendisliği lisans programı olması</a:t>
                      </a:r>
                    </a:p>
                  </a:txBody>
                  <a:tcPr marL="12700" marR="12700" marT="12700" marB="12700" anchor="ctr" horzOverflow="overflow">
                    <a:lnL>
                      <a:solidFill>
                        <a:srgbClr val="000000"/>
                      </a:solidFill>
                      <a:miter lim="400000"/>
                    </a:lnL>
                    <a:lnR>
                      <a:solidFill>
                        <a:srgbClr val="000000"/>
                      </a:solidFill>
                    </a:lnR>
                    <a:lnT>
                      <a:solidFill>
                        <a:srgbClr val="000000"/>
                      </a:solidFill>
                      <a:miter lim="400000"/>
                    </a:lnT>
                    <a:lnB>
                      <a:solidFill>
                        <a:srgbClr val="000000"/>
                      </a:solidFill>
                      <a:miter lim="400000"/>
                    </a:lnB>
                    <a:solidFill>
                      <a:srgbClr val="FFFFFF"/>
                    </a:solidFill>
                  </a:tcPr>
                </a:tc>
                <a:tc>
                  <a:txBody>
                    <a:bodyPr/>
                    <a:lstStyle/>
                    <a:p>
                      <a:pPr algn="l" defTabSz="457206">
                        <a:defRPr sz="1800">
                          <a:solidFill>
                            <a:srgbClr val="000000"/>
                          </a:solidFill>
                        </a:defRPr>
                      </a:pPr>
                      <a:r>
                        <a:rPr sz="1000"/>
                        <a:t>Z1-T6 Üniversite ve sektör işbirliğinin istenilen düzeyde olmaması </a:t>
                      </a:r>
                    </a:p>
                  </a:txBody>
                  <a:tcPr marL="9525" marR="9525" marT="9525" marB="9525" horzOverflow="overflow">
                    <a:lnL>
                      <a:solidFill>
                        <a:srgbClr val="000000"/>
                      </a:solidFill>
                    </a:lnL>
                    <a:lnR>
                      <a:solidFill>
                        <a:srgbClr val="000000"/>
                      </a:solidFill>
                    </a:lnR>
                    <a:lnT>
                      <a:solidFill>
                        <a:srgbClr val="000000"/>
                      </a:solidFill>
                    </a:lnT>
                    <a:lnB>
                      <a:solidFill>
                        <a:srgbClr val="000000"/>
                      </a:solidFill>
                    </a:lnB>
                    <a:solidFill>
                      <a:srgbClr val="FFFFFF"/>
                    </a:solidFill>
                  </a:tcPr>
                </a:tc>
                <a:tc>
                  <a:txBody>
                    <a:bodyPr/>
                    <a:lstStyle/>
                    <a:p>
                      <a:pPr algn="l" defTabSz="457206">
                        <a:defRPr sz="1800">
                          <a:solidFill>
                            <a:srgbClr val="000000"/>
                          </a:solidFill>
                        </a:defRPr>
                      </a:pPr>
                      <a:r>
                        <a:rPr sz="1000"/>
                        <a:t>F1-Teknik geziler için bir çok alternatif sunan OSB'ye yakın olunması</a:t>
                      </a:r>
                    </a:p>
                  </a:txBody>
                  <a:tcPr marL="9525" marR="9525" marT="9525" marB="9525" horzOverflow="overflow">
                    <a:lnL>
                      <a:solidFill>
                        <a:srgbClr val="000000"/>
                      </a:solidFill>
                    </a:lnL>
                    <a:lnR>
                      <a:solidFill>
                        <a:srgbClr val="000000"/>
                      </a:solidFill>
                    </a:lnR>
                    <a:lnT>
                      <a:solidFill>
                        <a:srgbClr val="000000"/>
                      </a:solidFill>
                    </a:lnT>
                    <a:lnB>
                      <a:solidFill>
                        <a:srgbClr val="000000"/>
                      </a:solidFill>
                    </a:lnB>
                    <a:solidFill>
                      <a:srgbClr val="FFFFFF"/>
                    </a:solidFill>
                  </a:tcPr>
                </a:tc>
                <a:tc>
                  <a:txBody>
                    <a:bodyPr/>
                    <a:lstStyle/>
                    <a:p>
                      <a:pPr algn="l" defTabSz="457200">
                        <a:defRPr sz="1800">
                          <a:solidFill>
                            <a:srgbClr val="000000"/>
                          </a:solidFill>
                        </a:defRPr>
                      </a:pPr>
                      <a:r>
                        <a:rPr sz="1000"/>
                        <a:t>T1-Antalya ili yaşam koşullarının pahalılığı sebebiyle öğretim üyelerinin başka şehirlere göç etmesi</a:t>
                      </a:r>
                    </a:p>
                  </a:txBody>
                  <a:tcPr marL="12700" marR="12700" marT="12700" marB="12700" anchor="ctr" horzOverflow="overflow">
                    <a:lnL>
                      <a:solidFill>
                        <a:srgbClr val="000000"/>
                      </a:solidFill>
                    </a:lnL>
                    <a:lnR>
                      <a:solidFill>
                        <a:srgbClr val="000000"/>
                      </a:solidFill>
                      <a:miter lim="400000"/>
                    </a:lnR>
                    <a:lnT>
                      <a:solidFill>
                        <a:srgbClr val="000000"/>
                      </a:solidFill>
                      <a:miter lim="400000"/>
                    </a:lnT>
                    <a:lnB>
                      <a:solidFill>
                        <a:srgbClr val="000000"/>
                      </a:solidFill>
                      <a:miter lim="400000"/>
                    </a:lnB>
                    <a:solidFill>
                      <a:srgbClr val="FFFFFF"/>
                    </a:solidFill>
                  </a:tcPr>
                </a:tc>
                <a:extLst>
                  <a:ext uri="{0D108BD9-81ED-4DB2-BD59-A6C34878D82A}">
                    <a16:rowId xmlns:a16="http://schemas.microsoft.com/office/drawing/2014/main" val="10001"/>
                  </a:ext>
                </a:extLst>
              </a:tr>
              <a:tr h="354471">
                <a:tc>
                  <a:txBody>
                    <a:bodyPr/>
                    <a:lstStyle/>
                    <a:p>
                      <a:pPr algn="l" defTabSz="457200">
                        <a:defRPr sz="1800">
                          <a:solidFill>
                            <a:srgbClr val="000000"/>
                          </a:solidFill>
                        </a:defRPr>
                      </a:pPr>
                      <a:r>
                        <a:rPr sz="1000"/>
                        <a:t>G2-Deneyimli,farklı kültürlerden, genç, dinamik ve ulaşılabilir akademik kadro</a:t>
                      </a:r>
                    </a:p>
                  </a:txBody>
                  <a:tcPr marL="12700" marR="12700" marT="12700" marB="12700" anchor="ctr" horzOverflow="overflow">
                    <a:lnL>
                      <a:solidFill>
                        <a:srgbClr val="000000"/>
                      </a:solidFill>
                      <a:miter lim="400000"/>
                    </a:lnL>
                    <a:lnR>
                      <a:solidFill>
                        <a:srgbClr val="000000"/>
                      </a:solidFill>
                    </a:lnR>
                    <a:lnT>
                      <a:solidFill>
                        <a:srgbClr val="000000"/>
                      </a:solidFill>
                      <a:miter lim="400000"/>
                    </a:lnT>
                    <a:lnB>
                      <a:solidFill>
                        <a:srgbClr val="000000"/>
                      </a:solidFill>
                      <a:miter lim="400000"/>
                    </a:lnB>
                    <a:solidFill>
                      <a:srgbClr val="FFFFFF"/>
                    </a:solidFill>
                  </a:tcPr>
                </a:tc>
                <a:tc>
                  <a:txBody>
                    <a:bodyPr/>
                    <a:lstStyle/>
                    <a:p>
                      <a:pPr algn="l" defTabSz="457206">
                        <a:defRPr sz="1800">
                          <a:solidFill>
                            <a:srgbClr val="000000"/>
                          </a:solidFill>
                        </a:defRPr>
                      </a:pPr>
                      <a:r>
                        <a:rPr sz="1000"/>
                        <a:t>Z2-Uluslararası/ulusal geçerliliğe sahip bölüm akreditasyon ve belgelerinin bulunmaması   </a:t>
                      </a:r>
                    </a:p>
                  </a:txBody>
                  <a:tcPr marL="9525" marR="9525" marT="9525" marB="9525" horzOverflow="overflow">
                    <a:lnL>
                      <a:solidFill>
                        <a:srgbClr val="000000"/>
                      </a:solidFill>
                    </a:lnL>
                    <a:lnR>
                      <a:solidFill>
                        <a:srgbClr val="000000"/>
                      </a:solidFill>
                    </a:lnR>
                    <a:lnT>
                      <a:solidFill>
                        <a:srgbClr val="000000"/>
                      </a:solidFill>
                    </a:lnT>
                    <a:lnB>
                      <a:solidFill>
                        <a:srgbClr val="000000"/>
                      </a:solidFill>
                    </a:lnB>
                    <a:solidFill>
                      <a:srgbClr val="FFFFFF"/>
                    </a:solidFill>
                  </a:tcPr>
                </a:tc>
                <a:tc>
                  <a:txBody>
                    <a:bodyPr/>
                    <a:lstStyle/>
                    <a:p>
                      <a:pPr algn="l" defTabSz="457206">
                        <a:defRPr sz="1800">
                          <a:solidFill>
                            <a:srgbClr val="000000"/>
                          </a:solidFill>
                        </a:defRPr>
                      </a:pPr>
                      <a:r>
                        <a:rPr sz="1000"/>
                        <a:t>F2-OSB'deki firmaların staj programları, projeleri ve yarı zamanlı işleri için çalışacak öğrenci talepleri</a:t>
                      </a:r>
                    </a:p>
                  </a:txBody>
                  <a:tcPr marL="9525" marR="9525" marT="9525" marB="9525" horzOverflow="overflow">
                    <a:lnL>
                      <a:solidFill>
                        <a:srgbClr val="000000"/>
                      </a:solidFill>
                    </a:lnL>
                    <a:lnR>
                      <a:solidFill>
                        <a:srgbClr val="000000"/>
                      </a:solidFill>
                    </a:lnR>
                    <a:lnT>
                      <a:solidFill>
                        <a:srgbClr val="000000"/>
                      </a:solidFill>
                    </a:lnT>
                    <a:lnB>
                      <a:solidFill>
                        <a:srgbClr val="000000"/>
                      </a:solidFill>
                    </a:lnB>
                    <a:solidFill>
                      <a:srgbClr val="FFFFFF"/>
                    </a:solidFill>
                  </a:tcPr>
                </a:tc>
                <a:tc>
                  <a:txBody>
                    <a:bodyPr/>
                    <a:lstStyle/>
                    <a:p>
                      <a:pPr algn="l" defTabSz="457200">
                        <a:defRPr sz="1800">
                          <a:solidFill>
                            <a:srgbClr val="000000"/>
                          </a:solidFill>
                        </a:defRPr>
                      </a:pPr>
                      <a:r>
                        <a:rPr sz="1000"/>
                        <a:t>T2-Endüstri Mühendisliği mezunlarının istihdamlarında belirli üniversitelerin tercih edilmesi</a:t>
                      </a:r>
                    </a:p>
                  </a:txBody>
                  <a:tcPr marL="12700" marR="12700" marT="12700" marB="12700" anchor="ctr" horzOverflow="overflow">
                    <a:lnL>
                      <a:solidFill>
                        <a:srgbClr val="000000"/>
                      </a:solidFill>
                    </a:lnL>
                    <a:lnR>
                      <a:solidFill>
                        <a:srgbClr val="000000"/>
                      </a:solidFill>
                      <a:miter lim="400000"/>
                    </a:lnR>
                    <a:lnT>
                      <a:solidFill>
                        <a:srgbClr val="000000"/>
                      </a:solidFill>
                      <a:miter lim="400000"/>
                    </a:lnT>
                    <a:lnB>
                      <a:solidFill>
                        <a:srgbClr val="000000"/>
                      </a:solidFill>
                      <a:miter lim="400000"/>
                    </a:lnB>
                    <a:solidFill>
                      <a:srgbClr val="FFFFFF"/>
                    </a:solidFill>
                  </a:tcPr>
                </a:tc>
                <a:extLst>
                  <a:ext uri="{0D108BD9-81ED-4DB2-BD59-A6C34878D82A}">
                    <a16:rowId xmlns:a16="http://schemas.microsoft.com/office/drawing/2014/main" val="10002"/>
                  </a:ext>
                </a:extLst>
              </a:tr>
              <a:tr h="354471">
                <a:tc>
                  <a:txBody>
                    <a:bodyPr/>
                    <a:lstStyle/>
                    <a:p>
                      <a:pPr algn="l" defTabSz="457200">
                        <a:defRPr sz="1800">
                          <a:solidFill>
                            <a:srgbClr val="000000"/>
                          </a:solidFill>
                        </a:defRPr>
                      </a:pPr>
                      <a:r>
                        <a:rPr sz="1000"/>
                        <a:t>G3- %100 İngilizce eğitim verilmesi</a:t>
                      </a:r>
                    </a:p>
                  </a:txBody>
                  <a:tcPr marL="12700" marR="12700" marT="12700" marB="12700" anchor="ctr" horzOverflow="overflow">
                    <a:lnL>
                      <a:solidFill>
                        <a:srgbClr val="000000"/>
                      </a:solidFill>
                      <a:miter lim="400000"/>
                    </a:lnL>
                    <a:lnR>
                      <a:solidFill>
                        <a:srgbClr val="000000"/>
                      </a:solidFill>
                    </a:lnR>
                    <a:lnT>
                      <a:solidFill>
                        <a:srgbClr val="000000"/>
                      </a:solidFill>
                      <a:miter lim="400000"/>
                    </a:lnT>
                    <a:lnB>
                      <a:solidFill>
                        <a:srgbClr val="000000"/>
                      </a:solidFill>
                      <a:miter lim="400000"/>
                    </a:lnB>
                    <a:solidFill>
                      <a:srgbClr val="FFFFFF"/>
                    </a:solidFill>
                  </a:tcPr>
                </a:tc>
                <a:tc>
                  <a:txBody>
                    <a:bodyPr/>
                    <a:lstStyle/>
                    <a:p>
                      <a:pPr algn="l" defTabSz="457206">
                        <a:defRPr sz="1800">
                          <a:solidFill>
                            <a:srgbClr val="000000"/>
                          </a:solidFill>
                        </a:defRPr>
                      </a:pPr>
                      <a:r>
                        <a:rPr sz="1000"/>
                        <a:t>Z3-Endüstri mühendisliği yüksek lisans programının olmaması</a:t>
                      </a:r>
                    </a:p>
                  </a:txBody>
                  <a:tcPr marL="9525" marR="9525" marT="9525" marB="9525" horzOverflow="overflow">
                    <a:lnL>
                      <a:solidFill>
                        <a:srgbClr val="000000"/>
                      </a:solidFill>
                    </a:lnL>
                    <a:lnR>
                      <a:solidFill>
                        <a:srgbClr val="000000"/>
                      </a:solidFill>
                    </a:lnR>
                    <a:lnT>
                      <a:solidFill>
                        <a:srgbClr val="000000"/>
                      </a:solidFill>
                    </a:lnT>
                    <a:lnB>
                      <a:solidFill>
                        <a:srgbClr val="000000"/>
                      </a:solidFill>
                    </a:lnB>
                    <a:solidFill>
                      <a:srgbClr val="FFFFFF"/>
                    </a:solidFill>
                  </a:tcPr>
                </a:tc>
                <a:tc>
                  <a:txBody>
                    <a:bodyPr/>
                    <a:lstStyle/>
                    <a:p>
                      <a:pPr algn="l" defTabSz="457206">
                        <a:defRPr sz="1800">
                          <a:solidFill>
                            <a:srgbClr val="000000"/>
                          </a:solidFill>
                        </a:defRPr>
                      </a:pPr>
                      <a:r>
                        <a:rPr sz="1000"/>
                        <a:t>F3-Endüstri 4.0 ve Toplum 5.0 gibi ülkeleri tetikleyen oluşumların Endüstri Mühendisliğine etkileri </a:t>
                      </a:r>
                    </a:p>
                  </a:txBody>
                  <a:tcPr marL="9525" marR="9525" marT="9525" marB="9525" horzOverflow="overflow">
                    <a:lnL>
                      <a:solidFill>
                        <a:srgbClr val="000000"/>
                      </a:solidFill>
                    </a:lnL>
                    <a:lnR>
                      <a:solidFill>
                        <a:srgbClr val="000000"/>
                      </a:solidFill>
                    </a:lnR>
                    <a:lnT>
                      <a:solidFill>
                        <a:srgbClr val="000000"/>
                      </a:solidFill>
                    </a:lnT>
                    <a:lnB>
                      <a:solidFill>
                        <a:srgbClr val="000000"/>
                      </a:solidFill>
                    </a:lnB>
                    <a:solidFill>
                      <a:srgbClr val="FFFFFF"/>
                    </a:solidFill>
                  </a:tcPr>
                </a:tc>
                <a:tc>
                  <a:txBody>
                    <a:bodyPr/>
                    <a:lstStyle/>
                    <a:p>
                      <a:pPr algn="l" defTabSz="457200">
                        <a:defRPr sz="1800">
                          <a:solidFill>
                            <a:srgbClr val="000000"/>
                          </a:solidFill>
                        </a:defRPr>
                      </a:pPr>
                      <a:r>
                        <a:rPr sz="1000"/>
                        <a:t>T3- Öğrencilerin temel bilim başarılarının her geçen yıl düşmesi</a:t>
                      </a:r>
                    </a:p>
                  </a:txBody>
                  <a:tcPr marL="12700" marR="12700" marT="12700" marB="12700" anchor="ctr" horzOverflow="overflow">
                    <a:lnL>
                      <a:solidFill>
                        <a:srgbClr val="000000"/>
                      </a:solidFill>
                    </a:lnL>
                    <a:lnR>
                      <a:solidFill>
                        <a:srgbClr val="000000"/>
                      </a:solidFill>
                      <a:miter lim="400000"/>
                    </a:lnR>
                    <a:lnT>
                      <a:solidFill>
                        <a:srgbClr val="000000"/>
                      </a:solidFill>
                      <a:miter lim="400000"/>
                    </a:lnT>
                    <a:lnB>
                      <a:solidFill>
                        <a:srgbClr val="000000"/>
                      </a:solidFill>
                      <a:miter lim="400000"/>
                    </a:lnB>
                    <a:solidFill>
                      <a:srgbClr val="FFFFFF"/>
                    </a:solidFill>
                  </a:tcPr>
                </a:tc>
                <a:extLst>
                  <a:ext uri="{0D108BD9-81ED-4DB2-BD59-A6C34878D82A}">
                    <a16:rowId xmlns:a16="http://schemas.microsoft.com/office/drawing/2014/main" val="10003"/>
                  </a:ext>
                </a:extLst>
              </a:tr>
              <a:tr h="354471">
                <a:tc>
                  <a:txBody>
                    <a:bodyPr/>
                    <a:lstStyle/>
                    <a:p>
                      <a:pPr algn="l" defTabSz="457200">
                        <a:defRPr sz="1800">
                          <a:solidFill>
                            <a:srgbClr val="000000"/>
                          </a:solidFill>
                        </a:defRPr>
                      </a:pPr>
                      <a:r>
                        <a:rPr sz="1000"/>
                        <a:t>G4-Bölümde patent ve faydalı model çalışmaları yapan akademisyenlerin olması</a:t>
                      </a:r>
                    </a:p>
                  </a:txBody>
                  <a:tcPr marL="12700" marR="12700" marT="12700" marB="12700" anchor="ctr" horzOverflow="overflow">
                    <a:lnL>
                      <a:solidFill>
                        <a:srgbClr val="000000"/>
                      </a:solidFill>
                      <a:miter lim="400000"/>
                    </a:lnL>
                    <a:lnR>
                      <a:solidFill>
                        <a:srgbClr val="000000"/>
                      </a:solidFill>
                    </a:lnR>
                    <a:lnT>
                      <a:solidFill>
                        <a:srgbClr val="000000"/>
                      </a:solidFill>
                      <a:miter lim="400000"/>
                    </a:lnT>
                    <a:lnB>
                      <a:solidFill>
                        <a:srgbClr val="000000"/>
                      </a:solidFill>
                      <a:miter lim="400000"/>
                    </a:lnB>
                    <a:solidFill>
                      <a:srgbClr val="FFFFFF"/>
                    </a:solidFill>
                  </a:tcPr>
                </a:tc>
                <a:tc>
                  <a:txBody>
                    <a:bodyPr/>
                    <a:lstStyle/>
                    <a:p>
                      <a:pPr algn="l" defTabSz="457206">
                        <a:defRPr sz="1800">
                          <a:solidFill>
                            <a:srgbClr val="000000"/>
                          </a:solidFill>
                        </a:defRPr>
                      </a:pPr>
                      <a:r>
                        <a:rPr sz="1000"/>
                        <a:t>Z4-Endüstri Mühendisi doçent ve/veya profesör olmaması</a:t>
                      </a:r>
                    </a:p>
                  </a:txBody>
                  <a:tcPr marL="9525" marR="9525" marT="9525" marB="9525" horzOverflow="overflow">
                    <a:lnL>
                      <a:solidFill>
                        <a:srgbClr val="000000"/>
                      </a:solidFill>
                    </a:lnL>
                    <a:lnR>
                      <a:solidFill>
                        <a:srgbClr val="000000"/>
                      </a:solidFill>
                    </a:lnR>
                    <a:lnT>
                      <a:solidFill>
                        <a:srgbClr val="000000"/>
                      </a:solidFill>
                    </a:lnT>
                    <a:lnB>
                      <a:solidFill>
                        <a:srgbClr val="000000"/>
                      </a:solidFill>
                    </a:lnB>
                    <a:solidFill>
                      <a:srgbClr val="FFFFFF"/>
                    </a:solidFill>
                  </a:tcPr>
                </a:tc>
                <a:tc>
                  <a:txBody>
                    <a:bodyPr/>
                    <a:lstStyle/>
                    <a:p>
                      <a:pPr algn="l" defTabSz="457206">
                        <a:defRPr sz="1800">
                          <a:solidFill>
                            <a:srgbClr val="000000"/>
                          </a:solidFill>
                        </a:defRPr>
                      </a:pPr>
                      <a:r>
                        <a:rPr sz="1000"/>
                        <a:t>F4-Antalya'da turizm, tarım, yenilenebilir enerji gibi lokomotif sektörlerin sunduğu imkanlar</a:t>
                      </a:r>
                    </a:p>
                  </a:txBody>
                  <a:tcPr marL="9525" marR="9525" marT="9525" marB="9525" horzOverflow="overflow">
                    <a:lnL>
                      <a:solidFill>
                        <a:srgbClr val="000000"/>
                      </a:solidFill>
                    </a:lnL>
                    <a:lnR>
                      <a:solidFill>
                        <a:srgbClr val="000000"/>
                      </a:solidFill>
                    </a:lnR>
                    <a:lnT>
                      <a:solidFill>
                        <a:srgbClr val="000000"/>
                      </a:solidFill>
                    </a:lnT>
                    <a:lnB>
                      <a:solidFill>
                        <a:srgbClr val="000000"/>
                      </a:solidFill>
                    </a:lnB>
                    <a:solidFill>
                      <a:srgbClr val="FFFFFF"/>
                    </a:solidFill>
                  </a:tcPr>
                </a:tc>
                <a:tc>
                  <a:txBody>
                    <a:bodyPr/>
                    <a:lstStyle/>
                    <a:p>
                      <a:pPr algn="l" defTabSz="457200">
                        <a:defRPr sz="1800">
                          <a:solidFill>
                            <a:srgbClr val="000000"/>
                          </a:solidFill>
                        </a:defRPr>
                      </a:pPr>
                      <a:r>
                        <a:rPr sz="1000"/>
                        <a:t>T4- Türkiye genelindeki öğrencilerin İngilizce öğrenme sorunu yaşaması</a:t>
                      </a:r>
                    </a:p>
                  </a:txBody>
                  <a:tcPr marL="12700" marR="12700" marT="12700" marB="12700" anchor="ctr" horzOverflow="overflow">
                    <a:lnL>
                      <a:solidFill>
                        <a:srgbClr val="000000"/>
                      </a:solidFill>
                    </a:lnL>
                    <a:lnR>
                      <a:solidFill>
                        <a:srgbClr val="000000"/>
                      </a:solidFill>
                      <a:miter lim="400000"/>
                    </a:lnR>
                    <a:lnT>
                      <a:solidFill>
                        <a:srgbClr val="000000"/>
                      </a:solidFill>
                      <a:miter lim="400000"/>
                    </a:lnT>
                    <a:lnB>
                      <a:solidFill>
                        <a:srgbClr val="000000"/>
                      </a:solidFill>
                      <a:miter lim="400000"/>
                    </a:lnB>
                    <a:solidFill>
                      <a:srgbClr val="FFFFFF"/>
                    </a:solidFill>
                  </a:tcPr>
                </a:tc>
                <a:extLst>
                  <a:ext uri="{0D108BD9-81ED-4DB2-BD59-A6C34878D82A}">
                    <a16:rowId xmlns:a16="http://schemas.microsoft.com/office/drawing/2014/main" val="10004"/>
                  </a:ext>
                </a:extLst>
              </a:tr>
              <a:tr h="238726">
                <a:tc>
                  <a:txBody>
                    <a:bodyPr/>
                    <a:lstStyle/>
                    <a:p>
                      <a:pPr algn="l" defTabSz="457200">
                        <a:defRPr sz="1800">
                          <a:solidFill>
                            <a:srgbClr val="000000"/>
                          </a:solidFill>
                        </a:defRPr>
                      </a:pPr>
                      <a:r>
                        <a:rPr sz="1000"/>
                        <a:t>G5-Öğretim üyelerinin yurtdışındaki araştırmacılarla irtibatının bulunması</a:t>
                      </a:r>
                    </a:p>
                  </a:txBody>
                  <a:tcPr marL="12700" marR="12700" marT="12700" marB="12700" anchor="ctr" horzOverflow="overflow">
                    <a:lnL>
                      <a:solidFill>
                        <a:srgbClr val="000000"/>
                      </a:solidFill>
                      <a:miter lim="400000"/>
                    </a:lnL>
                    <a:lnR>
                      <a:solidFill>
                        <a:srgbClr val="000000"/>
                      </a:solidFill>
                    </a:lnR>
                    <a:lnT>
                      <a:solidFill>
                        <a:srgbClr val="000000"/>
                      </a:solidFill>
                      <a:miter lim="400000"/>
                    </a:lnT>
                    <a:lnB>
                      <a:solidFill>
                        <a:srgbClr val="000000"/>
                      </a:solidFill>
                      <a:miter lim="400000"/>
                    </a:lnB>
                    <a:solidFill>
                      <a:srgbClr val="FFFFFF"/>
                    </a:solidFill>
                  </a:tcPr>
                </a:tc>
                <a:tc>
                  <a:txBody>
                    <a:bodyPr/>
                    <a:lstStyle/>
                    <a:p>
                      <a:pPr algn="l" defTabSz="457206">
                        <a:defRPr sz="1800">
                          <a:solidFill>
                            <a:srgbClr val="000000"/>
                          </a:solidFill>
                        </a:defRPr>
                      </a:pPr>
                      <a:r>
                        <a:rPr sz="1000"/>
                        <a:t>Z5-Bölüme ait YÖK asgari kriterlerine uygun laboratuvarların olmaması</a:t>
                      </a:r>
                    </a:p>
                  </a:txBody>
                  <a:tcPr marL="9525" marR="9525" marT="9525" marB="9525" horzOverflow="overflow">
                    <a:lnL>
                      <a:solidFill>
                        <a:srgbClr val="000000"/>
                      </a:solidFill>
                    </a:lnL>
                    <a:lnR>
                      <a:solidFill>
                        <a:srgbClr val="000000"/>
                      </a:solidFill>
                    </a:lnR>
                    <a:lnT>
                      <a:solidFill>
                        <a:srgbClr val="000000"/>
                      </a:solidFill>
                    </a:lnT>
                    <a:lnB>
                      <a:solidFill>
                        <a:srgbClr val="000000"/>
                      </a:solidFill>
                    </a:lnB>
                    <a:solidFill>
                      <a:srgbClr val="FFFFFF"/>
                    </a:solidFill>
                  </a:tcPr>
                </a:tc>
                <a:tc>
                  <a:txBody>
                    <a:bodyPr/>
                    <a:lstStyle/>
                    <a:p>
                      <a:pPr algn="l" defTabSz="457206">
                        <a:defRPr sz="1800">
                          <a:solidFill>
                            <a:srgbClr val="000000"/>
                          </a:solidFill>
                        </a:defRPr>
                      </a:pPr>
                      <a:r>
                        <a:rPr sz="1000"/>
                        <a:t>F5-T5-Antalya ilinde açılması planlanan üniversiteler </a:t>
                      </a:r>
                    </a:p>
                  </a:txBody>
                  <a:tcPr marL="9525" marR="9525" marT="9525" marB="9525" horzOverflow="overflow">
                    <a:lnL>
                      <a:solidFill>
                        <a:srgbClr val="000000"/>
                      </a:solidFill>
                    </a:lnL>
                    <a:lnR>
                      <a:solidFill>
                        <a:srgbClr val="000000"/>
                      </a:solidFill>
                    </a:lnR>
                    <a:lnT>
                      <a:solidFill>
                        <a:srgbClr val="000000"/>
                      </a:solidFill>
                    </a:lnT>
                    <a:lnB>
                      <a:solidFill>
                        <a:srgbClr val="000000"/>
                      </a:solidFill>
                    </a:lnB>
                    <a:solidFill>
                      <a:srgbClr val="FFFFFF"/>
                    </a:solidFill>
                  </a:tcPr>
                </a:tc>
                <a:tc>
                  <a:txBody>
                    <a:bodyPr/>
                    <a:lstStyle/>
                    <a:p>
                      <a:pPr algn="l" defTabSz="457200">
                        <a:defRPr sz="1800">
                          <a:solidFill>
                            <a:srgbClr val="000000"/>
                          </a:solidFill>
                        </a:defRPr>
                      </a:pPr>
                      <a:r>
                        <a:rPr sz="1000"/>
                        <a:t>T5-F5-Antalya ilinde açılması planlanan üniversiteler</a:t>
                      </a:r>
                    </a:p>
                  </a:txBody>
                  <a:tcPr marL="12700" marR="12700" marT="12700" marB="12700" anchor="ctr" horzOverflow="overflow">
                    <a:lnL>
                      <a:solidFill>
                        <a:srgbClr val="000000"/>
                      </a:solidFill>
                    </a:lnL>
                    <a:lnR>
                      <a:solidFill>
                        <a:srgbClr val="000000"/>
                      </a:solidFill>
                      <a:miter lim="400000"/>
                    </a:lnR>
                    <a:lnT>
                      <a:solidFill>
                        <a:srgbClr val="000000"/>
                      </a:solidFill>
                      <a:miter lim="400000"/>
                    </a:lnT>
                    <a:lnB>
                      <a:solidFill>
                        <a:srgbClr val="000000"/>
                      </a:solidFill>
                      <a:miter lim="400000"/>
                    </a:lnB>
                    <a:solidFill>
                      <a:srgbClr val="FFFFFF"/>
                    </a:solidFill>
                  </a:tcPr>
                </a:tc>
                <a:extLst>
                  <a:ext uri="{0D108BD9-81ED-4DB2-BD59-A6C34878D82A}">
                    <a16:rowId xmlns:a16="http://schemas.microsoft.com/office/drawing/2014/main" val="10005"/>
                  </a:ext>
                </a:extLst>
              </a:tr>
              <a:tr h="470217">
                <a:tc>
                  <a:txBody>
                    <a:bodyPr/>
                    <a:lstStyle/>
                    <a:p>
                      <a:pPr algn="l" defTabSz="457200">
                        <a:defRPr sz="1800">
                          <a:solidFill>
                            <a:srgbClr val="000000"/>
                          </a:solidFill>
                        </a:defRPr>
                      </a:pPr>
                      <a:r>
                        <a:rPr sz="1000"/>
                        <a:t>G6- Öğrencilerin (mezunlar dahil) staj yaptığı veya işe girdiği kurumsallaşmış firmalar ve üniversitelerle işbirliği içinde olunması</a:t>
                      </a:r>
                    </a:p>
                  </a:txBody>
                  <a:tcPr marL="12700" marR="12700" marT="12700" marB="12700" anchor="ctr" horzOverflow="overflow">
                    <a:lnL>
                      <a:solidFill>
                        <a:srgbClr val="000000"/>
                      </a:solidFill>
                      <a:miter lim="400000"/>
                    </a:lnL>
                    <a:lnR>
                      <a:solidFill>
                        <a:srgbClr val="000000"/>
                      </a:solidFill>
                    </a:lnR>
                    <a:lnT>
                      <a:solidFill>
                        <a:srgbClr val="000000"/>
                      </a:solidFill>
                      <a:miter lim="400000"/>
                    </a:lnT>
                    <a:lnB>
                      <a:solidFill>
                        <a:srgbClr val="000000"/>
                      </a:solidFill>
                      <a:miter lim="400000"/>
                    </a:lnB>
                    <a:solidFill>
                      <a:srgbClr val="FFFFFF"/>
                    </a:solidFill>
                  </a:tcPr>
                </a:tc>
                <a:tc>
                  <a:txBody>
                    <a:bodyPr/>
                    <a:lstStyle/>
                    <a:p>
                      <a:pPr algn="l" defTabSz="457206">
                        <a:defRPr sz="1800">
                          <a:solidFill>
                            <a:srgbClr val="000000"/>
                          </a:solidFill>
                        </a:defRPr>
                      </a:pPr>
                      <a:r>
                        <a:rPr sz="1000"/>
                        <a:t>Z6-Bölüm uzmanlık alanlarında yeterli sayıda öğretim üyesi/elemanlarının olmaması (YÖK Asgari Kriteri)</a:t>
                      </a:r>
                    </a:p>
                  </a:txBody>
                  <a:tcPr marL="9525" marR="9525" marT="9525" marB="9525" horzOverflow="overflow">
                    <a:lnL>
                      <a:solidFill>
                        <a:srgbClr val="000000"/>
                      </a:solidFill>
                    </a:lnL>
                    <a:lnR>
                      <a:solidFill>
                        <a:srgbClr val="000000"/>
                      </a:solidFill>
                    </a:lnR>
                    <a:lnT>
                      <a:solidFill>
                        <a:srgbClr val="000000"/>
                      </a:solidFill>
                    </a:lnT>
                    <a:lnB>
                      <a:solidFill>
                        <a:srgbClr val="000000"/>
                      </a:solidFill>
                    </a:lnB>
                    <a:solidFill>
                      <a:srgbClr val="FFFFFF"/>
                    </a:solidFill>
                  </a:tcPr>
                </a:tc>
                <a:tc>
                  <a:txBody>
                    <a:bodyPr/>
                    <a:lstStyle/>
                    <a:p>
                      <a:pPr algn="l" defTabSz="457206">
                        <a:defRPr sz="1800">
                          <a:solidFill>
                            <a:srgbClr val="000000"/>
                          </a:solidFill>
                        </a:defRPr>
                      </a:pPr>
                      <a:r>
                        <a:rPr sz="1000"/>
                        <a:t>F6-Üniversitemiz ortaklığında Antalya AOSB Teknopark'ın kurulmuş olması</a:t>
                      </a:r>
                    </a:p>
                  </a:txBody>
                  <a:tcPr marL="9525" marR="9525" marT="9525" marB="9525" horzOverflow="overflow">
                    <a:lnL>
                      <a:solidFill>
                        <a:srgbClr val="000000"/>
                      </a:solidFill>
                    </a:lnL>
                    <a:lnR>
                      <a:solidFill>
                        <a:srgbClr val="000000"/>
                      </a:solidFill>
                    </a:lnR>
                    <a:lnT>
                      <a:solidFill>
                        <a:srgbClr val="000000"/>
                      </a:solidFill>
                    </a:lnT>
                    <a:lnB>
                      <a:solidFill>
                        <a:srgbClr val="000000"/>
                      </a:solidFill>
                    </a:lnB>
                    <a:solidFill>
                      <a:srgbClr val="FFFFFF"/>
                    </a:solidFill>
                  </a:tcPr>
                </a:tc>
                <a:tc>
                  <a:txBody>
                    <a:bodyPr/>
                    <a:lstStyle/>
                    <a:p>
                      <a:pPr algn="l" defTabSz="457200">
                        <a:defRPr sz="1800">
                          <a:solidFill>
                            <a:srgbClr val="000000"/>
                          </a:solidFill>
                        </a:defRPr>
                      </a:pPr>
                      <a:r>
                        <a:rPr sz="1000"/>
                        <a:t>T6-Z1-Üniversite ve sektör işbirliğinin istenilen düzeyde olmaması</a:t>
                      </a:r>
                    </a:p>
                  </a:txBody>
                  <a:tcPr marL="12700" marR="12700" marT="12700" marB="12700" anchor="ctr" horzOverflow="overflow">
                    <a:lnL>
                      <a:solidFill>
                        <a:srgbClr val="000000"/>
                      </a:solidFill>
                    </a:lnL>
                    <a:lnR>
                      <a:solidFill>
                        <a:srgbClr val="000000"/>
                      </a:solidFill>
                      <a:miter lim="400000"/>
                    </a:lnR>
                    <a:lnT>
                      <a:solidFill>
                        <a:srgbClr val="000000"/>
                      </a:solidFill>
                      <a:miter lim="400000"/>
                    </a:lnT>
                    <a:lnB>
                      <a:solidFill>
                        <a:srgbClr val="000000"/>
                      </a:solidFill>
                      <a:miter lim="400000"/>
                    </a:lnB>
                    <a:solidFill>
                      <a:srgbClr val="FFFFFF"/>
                    </a:solidFill>
                  </a:tcPr>
                </a:tc>
                <a:extLst>
                  <a:ext uri="{0D108BD9-81ED-4DB2-BD59-A6C34878D82A}">
                    <a16:rowId xmlns:a16="http://schemas.microsoft.com/office/drawing/2014/main" val="10006"/>
                  </a:ext>
                </a:extLst>
              </a:tr>
              <a:tr h="817454">
                <a:tc>
                  <a:txBody>
                    <a:bodyPr/>
                    <a:lstStyle/>
                    <a:p>
                      <a:pPr algn="l" defTabSz="457200">
                        <a:defRPr sz="1800">
                          <a:solidFill>
                            <a:srgbClr val="000000"/>
                          </a:solidFill>
                        </a:defRPr>
                      </a:pPr>
                      <a:r>
                        <a:rPr sz="1000"/>
                        <a:t>G7-Minitab (Lisanslı) , Arena (Öğrenci Versiyonu-Ücretsiz), MS Office (Lisanslı), Matlab (Lisanslı),Knime(Ücretsiz), Anylogic(Ücretsiz) yazılımları ve neuroscience laboratuvarının ders veya projelerde kullanılması</a:t>
                      </a:r>
                    </a:p>
                  </a:txBody>
                  <a:tcPr marL="12700" marR="12700" marT="12700" marB="12700" anchor="ctr" horzOverflow="overflow">
                    <a:lnL>
                      <a:solidFill>
                        <a:srgbClr val="000000"/>
                      </a:solidFill>
                      <a:miter lim="400000"/>
                    </a:lnL>
                    <a:lnR>
                      <a:solidFill>
                        <a:srgbClr val="000000"/>
                      </a:solidFill>
                      <a:miter lim="400000"/>
                    </a:lnR>
                    <a:lnT>
                      <a:solidFill>
                        <a:srgbClr val="000000"/>
                      </a:solidFill>
                      <a:miter lim="400000"/>
                    </a:lnT>
                    <a:lnB>
                      <a:solidFill>
                        <a:srgbClr val="000000"/>
                      </a:solidFill>
                      <a:miter lim="400000"/>
                    </a:lnB>
                    <a:solidFill>
                      <a:srgbClr val="FFFFFF"/>
                    </a:solidFill>
                  </a:tcPr>
                </a:tc>
                <a:tc>
                  <a:txBody>
                    <a:bodyPr/>
                    <a:lstStyle/>
                    <a:p>
                      <a:pPr algn="l" defTabSz="457206">
                        <a:defRPr sz="1800">
                          <a:solidFill>
                            <a:srgbClr val="000000"/>
                          </a:solidFill>
                        </a:defRPr>
                      </a:pPr>
                      <a:r>
                        <a:rPr sz="1000"/>
                        <a:t> </a:t>
                      </a:r>
                    </a:p>
                  </a:txBody>
                  <a:tcPr marL="9525" marR="9525" marT="9525" marB="9525" horzOverflow="overflow">
                    <a:lnL>
                      <a:solidFill>
                        <a:srgbClr val="000000"/>
                      </a:solidFill>
                      <a:miter lim="400000"/>
                    </a:lnL>
                    <a:lnR w="6350">
                      <a:solidFill>
                        <a:srgbClr val="000000"/>
                      </a:solidFill>
                    </a:lnR>
                    <a:lnT>
                      <a:solidFill>
                        <a:srgbClr val="000000"/>
                      </a:solidFill>
                    </a:lnT>
                    <a:lnB w="6350">
                      <a:solidFill>
                        <a:srgbClr val="000000"/>
                      </a:solidFill>
                    </a:lnB>
                    <a:solidFill>
                      <a:srgbClr val="FFFFFF"/>
                    </a:solidFill>
                  </a:tcPr>
                </a:tc>
                <a:tc>
                  <a:txBody>
                    <a:bodyPr/>
                    <a:lstStyle/>
                    <a:p>
                      <a:pPr algn="l" defTabSz="457206">
                        <a:defRPr sz="1800">
                          <a:solidFill>
                            <a:srgbClr val="000000"/>
                          </a:solidFill>
                        </a:defRPr>
                      </a:pPr>
                      <a:r>
                        <a:rPr sz="1000"/>
                        <a:t> </a:t>
                      </a:r>
                    </a:p>
                  </a:txBody>
                  <a:tcPr marL="9525" marR="9525" marT="9525" marB="9525" horzOverflow="overflow">
                    <a:lnL w="6350">
                      <a:solidFill>
                        <a:srgbClr val="000000"/>
                      </a:solidFill>
                    </a:lnL>
                    <a:lnR w="6350">
                      <a:solidFill>
                        <a:srgbClr val="000000"/>
                      </a:solidFill>
                    </a:lnR>
                    <a:lnT>
                      <a:solidFill>
                        <a:srgbClr val="000000"/>
                      </a:solidFill>
                    </a:lnT>
                    <a:lnB w="6350">
                      <a:solidFill>
                        <a:srgbClr val="000000"/>
                      </a:solidFill>
                    </a:lnB>
                    <a:solidFill>
                      <a:srgbClr val="FFFFFF"/>
                    </a:solidFill>
                  </a:tcPr>
                </a:tc>
                <a:tc>
                  <a:txBody>
                    <a:bodyPr/>
                    <a:lstStyle/>
                    <a:p>
                      <a:pPr algn="l" defTabSz="457206">
                        <a:defRPr sz="1800">
                          <a:solidFill>
                            <a:srgbClr val="000000"/>
                          </a:solidFill>
                        </a:defRPr>
                      </a:pPr>
                      <a:r>
                        <a:rPr sz="1100"/>
                        <a:t> </a:t>
                      </a:r>
                    </a:p>
                  </a:txBody>
                  <a:tcPr marL="9525" marR="9525" marT="9525" marB="9525" horzOverflow="overflow">
                    <a:lnL w="6350">
                      <a:solidFill>
                        <a:srgbClr val="000000"/>
                      </a:solidFill>
                    </a:lnL>
                    <a:lnR w="6350">
                      <a:solidFill>
                        <a:srgbClr val="000000"/>
                      </a:solidFill>
                    </a:lnR>
                    <a:lnT>
                      <a:solidFill>
                        <a:srgbClr val="000000"/>
                      </a:solidFill>
                      <a:miter lim="400000"/>
                    </a:lnT>
                    <a:lnB w="6350">
                      <a:solidFill>
                        <a:srgbClr val="000000"/>
                      </a:solidFill>
                    </a:lnB>
                    <a:solidFill>
                      <a:srgbClr val="FFFFFF"/>
                    </a:solidFill>
                  </a:tcPr>
                </a:tc>
                <a:extLst>
                  <a:ext uri="{0D108BD9-81ED-4DB2-BD59-A6C34878D82A}">
                    <a16:rowId xmlns:a16="http://schemas.microsoft.com/office/drawing/2014/main" val="10007"/>
                  </a:ext>
                </a:extLst>
              </a:tr>
              <a:tr h="470217">
                <a:tc>
                  <a:txBody>
                    <a:bodyPr/>
                    <a:lstStyle/>
                    <a:p>
                      <a:pPr algn="l" defTabSz="457200">
                        <a:defRPr sz="1800">
                          <a:solidFill>
                            <a:srgbClr val="000000"/>
                          </a:solidFill>
                        </a:defRPr>
                      </a:pPr>
                      <a:r>
                        <a:rPr sz="1000"/>
                        <a:t>G8- Son sınıf öğrencilerinin bölüm akademisyenlerinin yönlendirmesiyle yurtiçi ve yurtdışı iyi üniversitelerde lisansüstü eğitimlere kabul edilmesi</a:t>
                      </a:r>
                    </a:p>
                  </a:txBody>
                  <a:tcPr marL="12700" marR="12700" marT="12700" marB="12700" anchor="ctr" horzOverflow="overflow">
                    <a:lnL>
                      <a:solidFill>
                        <a:srgbClr val="000000"/>
                      </a:solidFill>
                      <a:miter lim="400000"/>
                    </a:lnL>
                    <a:lnR>
                      <a:solidFill>
                        <a:srgbClr val="000000"/>
                      </a:solidFill>
                      <a:miter lim="400000"/>
                    </a:lnR>
                    <a:lnT>
                      <a:solidFill>
                        <a:srgbClr val="000000"/>
                      </a:solidFill>
                      <a:miter lim="400000"/>
                    </a:lnT>
                    <a:lnB>
                      <a:solidFill>
                        <a:srgbClr val="000000"/>
                      </a:solidFill>
                      <a:miter lim="400000"/>
                    </a:lnB>
                    <a:solidFill>
                      <a:srgbClr val="FFFFFF"/>
                    </a:solidFill>
                  </a:tcPr>
                </a:tc>
                <a:tc>
                  <a:txBody>
                    <a:bodyPr/>
                    <a:lstStyle/>
                    <a:p>
                      <a:pPr algn="l" defTabSz="457206">
                        <a:defRPr sz="1800">
                          <a:solidFill>
                            <a:srgbClr val="000000"/>
                          </a:solidFill>
                        </a:defRPr>
                      </a:pPr>
                      <a:r>
                        <a:rPr sz="1000"/>
                        <a:t> </a:t>
                      </a:r>
                    </a:p>
                  </a:txBody>
                  <a:tcPr marL="9525" marR="9525" marT="9525" marB="9525" horzOverflow="overflow">
                    <a:lnL>
                      <a:solidFill>
                        <a:srgbClr val="000000"/>
                      </a:solidFill>
                      <a:miter lim="400000"/>
                    </a:lnL>
                    <a:lnR w="6350">
                      <a:solidFill>
                        <a:srgbClr val="000000"/>
                      </a:solidFill>
                    </a:lnR>
                    <a:lnT w="6350">
                      <a:solidFill>
                        <a:srgbClr val="000000"/>
                      </a:solidFill>
                    </a:lnT>
                    <a:lnB w="6350">
                      <a:solidFill>
                        <a:srgbClr val="000000"/>
                      </a:solidFill>
                    </a:lnB>
                    <a:solidFill>
                      <a:srgbClr val="FFFFFF"/>
                    </a:solidFill>
                  </a:tcPr>
                </a:tc>
                <a:tc>
                  <a:txBody>
                    <a:bodyPr/>
                    <a:lstStyle/>
                    <a:p>
                      <a:pPr algn="l" defTabSz="457206">
                        <a:defRPr sz="1800">
                          <a:solidFill>
                            <a:srgbClr val="000000"/>
                          </a:solidFill>
                        </a:defRPr>
                      </a:pPr>
                      <a:r>
                        <a:rPr sz="1000"/>
                        <a:t> </a:t>
                      </a:r>
                    </a:p>
                  </a:txBody>
                  <a:tcPr marL="9525" marR="9525" marT="9525" marB="9525" horzOverflow="overflow">
                    <a:lnL w="6350">
                      <a:solidFill>
                        <a:srgbClr val="000000"/>
                      </a:solidFill>
                    </a:lnL>
                    <a:lnR w="6350">
                      <a:solidFill>
                        <a:srgbClr val="000000"/>
                      </a:solidFill>
                    </a:lnR>
                    <a:lnT w="6350">
                      <a:solidFill>
                        <a:srgbClr val="000000"/>
                      </a:solidFill>
                    </a:lnT>
                    <a:lnB w="6350">
                      <a:solidFill>
                        <a:srgbClr val="000000"/>
                      </a:solidFill>
                    </a:lnB>
                    <a:solidFill>
                      <a:srgbClr val="FFFFFF"/>
                    </a:solidFill>
                  </a:tcPr>
                </a:tc>
                <a:tc>
                  <a:txBody>
                    <a:bodyPr/>
                    <a:lstStyle/>
                    <a:p>
                      <a:pPr algn="l" defTabSz="457206">
                        <a:defRPr sz="1800">
                          <a:solidFill>
                            <a:srgbClr val="000000"/>
                          </a:solidFill>
                        </a:defRPr>
                      </a:pPr>
                      <a:r>
                        <a:rPr sz="1000"/>
                        <a:t> </a:t>
                      </a:r>
                    </a:p>
                  </a:txBody>
                  <a:tcPr marL="9525" marR="9525" marT="9525" marB="9525" horzOverflow="overflow">
                    <a:lnL w="6350">
                      <a:solidFill>
                        <a:srgbClr val="000000"/>
                      </a:solidFill>
                    </a:lnL>
                    <a:lnR w="6350">
                      <a:solidFill>
                        <a:srgbClr val="000000"/>
                      </a:solidFill>
                    </a:lnR>
                    <a:lnT w="6350">
                      <a:solidFill>
                        <a:srgbClr val="000000"/>
                      </a:solidFill>
                    </a:lnT>
                    <a:lnB w="6350">
                      <a:solidFill>
                        <a:srgbClr val="000000"/>
                      </a:solidFill>
                    </a:lnB>
                    <a:solidFill>
                      <a:srgbClr val="FFFFFF"/>
                    </a:solidFill>
                  </a:tcPr>
                </a:tc>
                <a:extLst>
                  <a:ext uri="{0D108BD9-81ED-4DB2-BD59-A6C34878D82A}">
                    <a16:rowId xmlns:a16="http://schemas.microsoft.com/office/drawing/2014/main" val="10008"/>
                  </a:ext>
                </a:extLst>
              </a:tr>
              <a:tr h="470217">
                <a:tc>
                  <a:txBody>
                    <a:bodyPr/>
                    <a:lstStyle/>
                    <a:p>
                      <a:pPr algn="l" defTabSz="457200">
                        <a:defRPr sz="1800">
                          <a:solidFill>
                            <a:srgbClr val="000000"/>
                          </a:solidFill>
                        </a:defRPr>
                      </a:pPr>
                      <a:r>
                        <a:rPr sz="1000"/>
                        <a:t>G9-Sektörel gelişmelere paralel olarak (Endüstri 4.0 da gözönüne alınarak) düzenli aralıklarla müfredatın güncellenmesi</a:t>
                      </a:r>
                    </a:p>
                  </a:txBody>
                  <a:tcPr marL="12700" marR="12700" marT="12700" marB="12700" anchor="ctr" horzOverflow="overflow">
                    <a:lnL>
                      <a:solidFill>
                        <a:srgbClr val="000000"/>
                      </a:solidFill>
                      <a:miter lim="400000"/>
                    </a:lnL>
                    <a:lnR>
                      <a:solidFill>
                        <a:srgbClr val="000000"/>
                      </a:solidFill>
                      <a:miter lim="400000"/>
                    </a:lnR>
                    <a:lnT>
                      <a:solidFill>
                        <a:srgbClr val="000000"/>
                      </a:solidFill>
                      <a:miter lim="400000"/>
                    </a:lnT>
                    <a:lnB>
                      <a:solidFill>
                        <a:srgbClr val="000000"/>
                      </a:solidFill>
                      <a:miter lim="400000"/>
                    </a:lnB>
                    <a:solidFill>
                      <a:srgbClr val="FFFFFF"/>
                    </a:solidFill>
                  </a:tcPr>
                </a:tc>
                <a:tc>
                  <a:txBody>
                    <a:bodyPr/>
                    <a:lstStyle/>
                    <a:p>
                      <a:pPr algn="l" defTabSz="457206">
                        <a:defRPr sz="1800">
                          <a:solidFill>
                            <a:srgbClr val="000000"/>
                          </a:solidFill>
                        </a:defRPr>
                      </a:pPr>
                      <a:r>
                        <a:rPr sz="1000"/>
                        <a:t> </a:t>
                      </a:r>
                    </a:p>
                  </a:txBody>
                  <a:tcPr marL="9525" marR="9525" marT="9525" marB="9525" horzOverflow="overflow">
                    <a:lnL>
                      <a:solidFill>
                        <a:srgbClr val="000000"/>
                      </a:solidFill>
                      <a:miter lim="400000"/>
                    </a:lnL>
                    <a:lnR w="6350">
                      <a:solidFill>
                        <a:srgbClr val="000000"/>
                      </a:solidFill>
                    </a:lnR>
                    <a:lnT w="6350">
                      <a:solidFill>
                        <a:srgbClr val="000000"/>
                      </a:solidFill>
                    </a:lnT>
                    <a:lnB w="6350">
                      <a:solidFill>
                        <a:srgbClr val="000000"/>
                      </a:solidFill>
                    </a:lnB>
                    <a:solidFill>
                      <a:srgbClr val="FFFFFF"/>
                    </a:solidFill>
                  </a:tcPr>
                </a:tc>
                <a:tc>
                  <a:txBody>
                    <a:bodyPr/>
                    <a:lstStyle/>
                    <a:p>
                      <a:pPr algn="l" defTabSz="457206">
                        <a:defRPr sz="1800">
                          <a:solidFill>
                            <a:srgbClr val="000000"/>
                          </a:solidFill>
                        </a:defRPr>
                      </a:pPr>
                      <a:r>
                        <a:rPr sz="1000"/>
                        <a:t> </a:t>
                      </a:r>
                    </a:p>
                  </a:txBody>
                  <a:tcPr marL="9525" marR="9525" marT="9525" marB="9525" horzOverflow="overflow">
                    <a:lnL w="6350">
                      <a:solidFill>
                        <a:srgbClr val="000000"/>
                      </a:solidFill>
                    </a:lnL>
                    <a:lnR w="6350">
                      <a:solidFill>
                        <a:srgbClr val="000000"/>
                      </a:solidFill>
                    </a:lnR>
                    <a:lnT w="6350">
                      <a:solidFill>
                        <a:srgbClr val="000000"/>
                      </a:solidFill>
                    </a:lnT>
                    <a:lnB w="6350">
                      <a:solidFill>
                        <a:srgbClr val="000000"/>
                      </a:solidFill>
                    </a:lnB>
                    <a:solidFill>
                      <a:srgbClr val="FFFFFF"/>
                    </a:solidFill>
                  </a:tcPr>
                </a:tc>
                <a:tc>
                  <a:txBody>
                    <a:bodyPr/>
                    <a:lstStyle/>
                    <a:p>
                      <a:pPr algn="l" defTabSz="457206">
                        <a:defRPr sz="1800">
                          <a:solidFill>
                            <a:srgbClr val="000000"/>
                          </a:solidFill>
                        </a:defRPr>
                      </a:pPr>
                      <a:r>
                        <a:rPr sz="1000"/>
                        <a:t> </a:t>
                      </a:r>
                    </a:p>
                  </a:txBody>
                  <a:tcPr marL="9525" marR="9525" marT="9525" marB="9525" horzOverflow="overflow">
                    <a:lnL w="6350">
                      <a:solidFill>
                        <a:srgbClr val="000000"/>
                      </a:solidFill>
                    </a:lnL>
                    <a:lnR w="6350">
                      <a:solidFill>
                        <a:srgbClr val="000000"/>
                      </a:solidFill>
                    </a:lnR>
                    <a:lnT w="6350">
                      <a:solidFill>
                        <a:srgbClr val="000000"/>
                      </a:solidFill>
                    </a:lnT>
                    <a:lnB w="6350">
                      <a:solidFill>
                        <a:srgbClr val="000000"/>
                      </a:solidFill>
                    </a:lnB>
                    <a:solidFill>
                      <a:srgbClr val="FFFFFF"/>
                    </a:solidFill>
                  </a:tcPr>
                </a:tc>
                <a:extLst>
                  <a:ext uri="{0D108BD9-81ED-4DB2-BD59-A6C34878D82A}">
                    <a16:rowId xmlns:a16="http://schemas.microsoft.com/office/drawing/2014/main" val="10009"/>
                  </a:ext>
                </a:extLst>
              </a:tr>
              <a:tr h="771156">
                <a:tc>
                  <a:txBody>
                    <a:bodyPr/>
                    <a:lstStyle/>
                    <a:p>
                      <a:pPr algn="l" defTabSz="457200">
                        <a:defRPr sz="1800">
                          <a:solidFill>
                            <a:srgbClr val="000000"/>
                          </a:solidFill>
                        </a:defRPr>
                      </a:pPr>
                      <a:r>
                        <a:rPr sz="1000"/>
                        <a:t>G10-Sağlık Bilimleri Üniversitesi Antalya Eğitim ve Araştırma Hastanesi (SBÜEAH), Antalya İl Sağlık Müdürlüğü, AGT gibi kurumlar ile protokol çerçevesinde işbirliğinin bulunması</a:t>
                      </a:r>
                    </a:p>
                  </a:txBody>
                  <a:tcPr marL="12700" marR="12700" marT="12700" marB="12700" anchor="ctr" horzOverflow="overflow">
                    <a:lnL>
                      <a:solidFill>
                        <a:srgbClr val="000000"/>
                      </a:solidFill>
                      <a:miter lim="400000"/>
                    </a:lnL>
                    <a:lnR>
                      <a:solidFill>
                        <a:srgbClr val="000000"/>
                      </a:solidFill>
                      <a:miter lim="400000"/>
                    </a:lnR>
                    <a:lnT>
                      <a:solidFill>
                        <a:srgbClr val="000000"/>
                      </a:solidFill>
                      <a:miter lim="400000"/>
                    </a:lnT>
                    <a:lnB>
                      <a:solidFill>
                        <a:srgbClr val="000000"/>
                      </a:solidFill>
                      <a:miter lim="400000"/>
                    </a:lnB>
                    <a:solidFill>
                      <a:srgbClr val="FFFFFF"/>
                    </a:solidFill>
                  </a:tcPr>
                </a:tc>
                <a:tc>
                  <a:txBody>
                    <a:bodyPr/>
                    <a:lstStyle/>
                    <a:p>
                      <a:pPr algn="l" defTabSz="457206">
                        <a:defRPr sz="1800">
                          <a:solidFill>
                            <a:srgbClr val="000000"/>
                          </a:solidFill>
                        </a:defRPr>
                      </a:pPr>
                      <a:r>
                        <a:rPr sz="1000"/>
                        <a:t> </a:t>
                      </a:r>
                    </a:p>
                  </a:txBody>
                  <a:tcPr marL="9525" marR="9525" marT="9525" marB="9525" horzOverflow="overflow">
                    <a:lnL>
                      <a:solidFill>
                        <a:srgbClr val="000000"/>
                      </a:solidFill>
                      <a:miter lim="400000"/>
                    </a:lnL>
                    <a:lnR w="6350">
                      <a:solidFill>
                        <a:srgbClr val="000000"/>
                      </a:solidFill>
                    </a:lnR>
                    <a:lnT w="6350">
                      <a:solidFill>
                        <a:srgbClr val="000000"/>
                      </a:solidFill>
                    </a:lnT>
                    <a:lnB w="6350">
                      <a:solidFill>
                        <a:srgbClr val="000000"/>
                      </a:solidFill>
                    </a:lnB>
                    <a:solidFill>
                      <a:srgbClr val="FFFFFF"/>
                    </a:solidFill>
                  </a:tcPr>
                </a:tc>
                <a:tc>
                  <a:txBody>
                    <a:bodyPr/>
                    <a:lstStyle/>
                    <a:p>
                      <a:pPr algn="l" defTabSz="457206">
                        <a:defRPr sz="1800">
                          <a:solidFill>
                            <a:srgbClr val="000000"/>
                          </a:solidFill>
                        </a:defRPr>
                      </a:pPr>
                      <a:r>
                        <a:rPr sz="1000"/>
                        <a:t> </a:t>
                      </a:r>
                    </a:p>
                  </a:txBody>
                  <a:tcPr marL="9525" marR="9525" marT="9525" marB="9525" horzOverflow="overflow">
                    <a:lnL w="6350">
                      <a:solidFill>
                        <a:srgbClr val="000000"/>
                      </a:solidFill>
                    </a:lnL>
                    <a:lnR w="6350">
                      <a:solidFill>
                        <a:srgbClr val="000000"/>
                      </a:solidFill>
                    </a:lnR>
                    <a:lnT w="6350">
                      <a:solidFill>
                        <a:srgbClr val="000000"/>
                      </a:solidFill>
                    </a:lnT>
                    <a:lnB w="6350">
                      <a:solidFill>
                        <a:srgbClr val="000000"/>
                      </a:solidFill>
                    </a:lnB>
                    <a:solidFill>
                      <a:srgbClr val="FFFFFF"/>
                    </a:solidFill>
                  </a:tcPr>
                </a:tc>
                <a:tc>
                  <a:txBody>
                    <a:bodyPr/>
                    <a:lstStyle/>
                    <a:p>
                      <a:pPr algn="l" defTabSz="457206">
                        <a:defRPr sz="1800">
                          <a:solidFill>
                            <a:srgbClr val="000000"/>
                          </a:solidFill>
                        </a:defRPr>
                      </a:pPr>
                      <a:r>
                        <a:rPr sz="1000"/>
                        <a:t> </a:t>
                      </a:r>
                    </a:p>
                  </a:txBody>
                  <a:tcPr marL="9525" marR="9525" marT="9525" marB="9525" horzOverflow="overflow">
                    <a:lnL w="6350">
                      <a:solidFill>
                        <a:srgbClr val="000000"/>
                      </a:solidFill>
                    </a:lnL>
                    <a:lnR w="6350">
                      <a:solidFill>
                        <a:srgbClr val="000000"/>
                      </a:solidFill>
                    </a:lnR>
                    <a:lnT w="6350">
                      <a:solidFill>
                        <a:srgbClr val="000000"/>
                      </a:solidFill>
                    </a:lnT>
                    <a:lnB w="6350">
                      <a:solidFill>
                        <a:srgbClr val="000000"/>
                      </a:solidFill>
                    </a:lnB>
                    <a:solidFill>
                      <a:srgbClr val="FFFFFF"/>
                    </a:solidFill>
                  </a:tcPr>
                </a:tc>
                <a:extLst>
                  <a:ext uri="{0D108BD9-81ED-4DB2-BD59-A6C34878D82A}">
                    <a16:rowId xmlns:a16="http://schemas.microsoft.com/office/drawing/2014/main" val="10010"/>
                  </a:ext>
                </a:extLst>
              </a:tr>
              <a:tr h="261875">
                <a:tc>
                  <a:txBody>
                    <a:bodyPr/>
                    <a:lstStyle/>
                    <a:p>
                      <a:pPr algn="l" defTabSz="457200">
                        <a:defRPr sz="1800">
                          <a:solidFill>
                            <a:srgbClr val="000000"/>
                          </a:solidFill>
                        </a:defRPr>
                      </a:pPr>
                      <a:r>
                        <a:rPr sz="1300">
                          <a:solidFill>
                            <a:srgbClr val="8AD0D5"/>
                          </a:solidFill>
                          <a:latin typeface="Courier"/>
                          <a:ea typeface="Courier"/>
                          <a:cs typeface="Courier"/>
                          <a:sym typeface="Courier"/>
                        </a:rPr>
                        <a:t>G11-LMS sisteminin derslerde aktif kullanılması</a:t>
                      </a:r>
                    </a:p>
                  </a:txBody>
                  <a:tcPr marL="12700" marR="12700" marT="12700" marB="12700" anchor="ctr" horzOverflow="overflow">
                    <a:lnL w="12700">
                      <a:miter lim="400000"/>
                    </a:lnL>
                    <a:lnR w="6350">
                      <a:solidFill>
                        <a:srgbClr val="000000"/>
                      </a:solidFill>
                    </a:lnR>
                    <a:lnT>
                      <a:solidFill>
                        <a:srgbClr val="000000"/>
                      </a:solidFill>
                      <a:miter lim="400000"/>
                    </a:lnT>
                    <a:lnB w="6350">
                      <a:solidFill>
                        <a:srgbClr val="141312"/>
                      </a:solidFill>
                    </a:lnB>
                  </a:tcPr>
                </a:tc>
                <a:tc>
                  <a:txBody>
                    <a:bodyPr/>
                    <a:lstStyle/>
                    <a:p>
                      <a:pPr algn="l" defTabSz="457206">
                        <a:defRPr sz="1800">
                          <a:solidFill>
                            <a:srgbClr val="000000"/>
                          </a:solidFill>
                        </a:defRPr>
                      </a:pPr>
                      <a:r>
                        <a:rPr sz="1000"/>
                        <a:t> </a:t>
                      </a:r>
                    </a:p>
                  </a:txBody>
                  <a:tcPr marL="9525" marR="9525" marT="9525" marB="9525" horzOverflow="overflow">
                    <a:lnL w="6350">
                      <a:solidFill>
                        <a:srgbClr val="000000"/>
                      </a:solidFill>
                    </a:lnL>
                    <a:lnR w="6350">
                      <a:solidFill>
                        <a:srgbClr val="000000"/>
                      </a:solidFill>
                    </a:lnR>
                    <a:lnT w="6350">
                      <a:solidFill>
                        <a:srgbClr val="000000"/>
                      </a:solidFill>
                    </a:lnT>
                    <a:lnB w="6350">
                      <a:solidFill>
                        <a:srgbClr val="000000"/>
                      </a:solidFill>
                    </a:lnB>
                    <a:solidFill>
                      <a:srgbClr val="FFFFFF"/>
                    </a:solidFill>
                  </a:tcPr>
                </a:tc>
                <a:tc>
                  <a:txBody>
                    <a:bodyPr/>
                    <a:lstStyle/>
                    <a:p>
                      <a:pPr algn="l" defTabSz="457206">
                        <a:defRPr sz="1800">
                          <a:solidFill>
                            <a:srgbClr val="000000"/>
                          </a:solidFill>
                        </a:defRPr>
                      </a:pPr>
                      <a:r>
                        <a:rPr sz="1000"/>
                        <a:t> </a:t>
                      </a:r>
                    </a:p>
                  </a:txBody>
                  <a:tcPr marL="9525" marR="9525" marT="9525" marB="9525" horzOverflow="overflow">
                    <a:lnL w="6350">
                      <a:solidFill>
                        <a:srgbClr val="000000"/>
                      </a:solidFill>
                    </a:lnL>
                    <a:lnR w="6350">
                      <a:solidFill>
                        <a:srgbClr val="000000"/>
                      </a:solidFill>
                    </a:lnR>
                    <a:lnT w="6350">
                      <a:solidFill>
                        <a:srgbClr val="000000"/>
                      </a:solidFill>
                    </a:lnT>
                    <a:lnB w="6350">
                      <a:solidFill>
                        <a:srgbClr val="000000"/>
                      </a:solidFill>
                    </a:lnB>
                    <a:solidFill>
                      <a:srgbClr val="FFFFFF"/>
                    </a:solidFill>
                  </a:tcPr>
                </a:tc>
                <a:tc>
                  <a:txBody>
                    <a:bodyPr/>
                    <a:lstStyle/>
                    <a:p>
                      <a:pPr algn="l" defTabSz="457206">
                        <a:defRPr sz="1800">
                          <a:solidFill>
                            <a:srgbClr val="000000"/>
                          </a:solidFill>
                        </a:defRPr>
                      </a:pPr>
                      <a:r>
                        <a:rPr sz="1000"/>
                        <a:t> </a:t>
                      </a:r>
                    </a:p>
                  </a:txBody>
                  <a:tcPr marL="9525" marR="9525" marT="9525" marB="9525" horzOverflow="overflow">
                    <a:lnL w="6350">
                      <a:solidFill>
                        <a:srgbClr val="000000"/>
                      </a:solidFill>
                    </a:lnL>
                    <a:lnR w="6350">
                      <a:solidFill>
                        <a:srgbClr val="000000"/>
                      </a:solidFill>
                    </a:lnR>
                    <a:lnT w="6350">
                      <a:solidFill>
                        <a:srgbClr val="000000"/>
                      </a:solidFill>
                    </a:lnT>
                    <a:lnB w="6350">
                      <a:solidFill>
                        <a:srgbClr val="000000"/>
                      </a:solidFill>
                    </a:lnB>
                    <a:solidFill>
                      <a:srgbClr val="FFFFFF"/>
                    </a:solidFill>
                  </a:tcPr>
                </a:tc>
                <a:extLst>
                  <a:ext uri="{0D108BD9-81ED-4DB2-BD59-A6C34878D82A}">
                    <a16:rowId xmlns:a16="http://schemas.microsoft.com/office/drawing/2014/main" val="10011"/>
                  </a:ext>
                </a:extLst>
              </a:tr>
              <a:tr h="187467">
                <a:tc>
                  <a:txBody>
                    <a:bodyPr/>
                    <a:lstStyle/>
                    <a:p>
                      <a:pPr defTabSz="457206">
                        <a:defRPr sz="1800">
                          <a:solidFill>
                            <a:srgbClr val="000000"/>
                          </a:solidFill>
                        </a:defRPr>
                      </a:pPr>
                      <a:r>
                        <a:rPr sz="400"/>
                        <a:t> </a:t>
                      </a:r>
                    </a:p>
                  </a:txBody>
                  <a:tcPr marL="2503" marR="2503" marT="2503" marB="2503" anchor="ctr" horzOverflow="overflow">
                    <a:lnL w="6350">
                      <a:solidFill>
                        <a:srgbClr val="141312"/>
                      </a:solidFill>
                    </a:lnL>
                    <a:lnR w="6350">
                      <a:solidFill>
                        <a:srgbClr val="000000"/>
                      </a:solidFill>
                    </a:lnR>
                    <a:lnT w="6350">
                      <a:solidFill>
                        <a:srgbClr val="141312"/>
                      </a:solidFill>
                    </a:lnT>
                    <a:lnB w="6350">
                      <a:solidFill>
                        <a:srgbClr val="141312"/>
                      </a:solidFill>
                    </a:lnB>
                    <a:solidFill>
                      <a:srgbClr val="FFFFFF"/>
                    </a:solidFill>
                  </a:tcPr>
                </a:tc>
                <a:tc>
                  <a:txBody>
                    <a:bodyPr/>
                    <a:lstStyle/>
                    <a:p>
                      <a:pPr defTabSz="457206">
                        <a:defRPr sz="1800">
                          <a:solidFill>
                            <a:srgbClr val="000000"/>
                          </a:solidFill>
                        </a:defRPr>
                      </a:pPr>
                      <a:r>
                        <a:rPr sz="400"/>
                        <a:t> </a:t>
                      </a:r>
                    </a:p>
                  </a:txBody>
                  <a:tcPr marL="2503" marR="2503" marT="2503" marB="2503" anchor="ctr" horzOverflow="overflow">
                    <a:lnL w="6350">
                      <a:solidFill>
                        <a:srgbClr val="000000"/>
                      </a:solidFill>
                    </a:lnL>
                    <a:lnR w="6350">
                      <a:solidFill>
                        <a:srgbClr val="000000"/>
                      </a:solidFill>
                    </a:lnR>
                    <a:lnT w="6350">
                      <a:solidFill>
                        <a:srgbClr val="000000"/>
                      </a:solidFill>
                    </a:lnT>
                    <a:lnB w="6350">
                      <a:solidFill>
                        <a:srgbClr val="000000"/>
                      </a:solidFill>
                    </a:lnB>
                    <a:solidFill>
                      <a:srgbClr val="FFFFFF"/>
                    </a:solidFill>
                  </a:tcPr>
                </a:tc>
                <a:tc>
                  <a:txBody>
                    <a:bodyPr/>
                    <a:lstStyle/>
                    <a:p>
                      <a:pPr defTabSz="457206">
                        <a:defRPr sz="1800">
                          <a:solidFill>
                            <a:srgbClr val="000000"/>
                          </a:solidFill>
                        </a:defRPr>
                      </a:pPr>
                      <a:r>
                        <a:rPr sz="400"/>
                        <a:t> </a:t>
                      </a:r>
                    </a:p>
                  </a:txBody>
                  <a:tcPr marL="2503" marR="2503" marT="2503" marB="2503" anchor="ctr" horzOverflow="overflow">
                    <a:lnL w="6350">
                      <a:solidFill>
                        <a:srgbClr val="000000"/>
                      </a:solidFill>
                    </a:lnL>
                    <a:lnR w="6350">
                      <a:solidFill>
                        <a:srgbClr val="000000"/>
                      </a:solidFill>
                    </a:lnR>
                    <a:lnT w="6350">
                      <a:solidFill>
                        <a:srgbClr val="000000"/>
                      </a:solidFill>
                    </a:lnT>
                    <a:lnB w="6350">
                      <a:solidFill>
                        <a:srgbClr val="000000"/>
                      </a:solidFill>
                    </a:lnB>
                    <a:solidFill>
                      <a:srgbClr val="FFFFFF"/>
                    </a:solidFill>
                  </a:tcPr>
                </a:tc>
                <a:tc>
                  <a:txBody>
                    <a:bodyPr/>
                    <a:lstStyle/>
                    <a:p>
                      <a:pPr algn="l" defTabSz="457206">
                        <a:defRPr sz="1800"/>
                      </a:pPr>
                      <a:endParaRPr/>
                    </a:p>
                  </a:txBody>
                  <a:tcPr marL="2503" marR="2503" marT="2503" marB="2503" anchor="ctr" horzOverflow="overflow">
                    <a:lnL w="6350">
                      <a:solidFill>
                        <a:srgbClr val="000000"/>
                      </a:solidFill>
                    </a:lnL>
                    <a:lnR w="6350">
                      <a:solidFill>
                        <a:srgbClr val="000000"/>
                      </a:solidFill>
                    </a:lnR>
                    <a:lnT w="6350">
                      <a:solidFill>
                        <a:srgbClr val="000000"/>
                      </a:solidFill>
                    </a:lnT>
                    <a:lnB w="6350">
                      <a:solidFill>
                        <a:srgbClr val="000000"/>
                      </a:solidFill>
                    </a:lnB>
                    <a:solidFill>
                      <a:srgbClr val="FFFFFF"/>
                    </a:solidFill>
                  </a:tcPr>
                </a:tc>
                <a:extLst>
                  <a:ext uri="{0D108BD9-81ED-4DB2-BD59-A6C34878D82A}">
                    <a16:rowId xmlns:a16="http://schemas.microsoft.com/office/drawing/2014/main" val="10012"/>
                  </a:ext>
                </a:extLst>
              </a:tr>
              <a:tr h="187467">
                <a:tc>
                  <a:txBody>
                    <a:bodyPr/>
                    <a:lstStyle/>
                    <a:p>
                      <a:pPr defTabSz="457206">
                        <a:defRPr sz="1800">
                          <a:solidFill>
                            <a:srgbClr val="000000"/>
                          </a:solidFill>
                        </a:defRPr>
                      </a:pPr>
                      <a:r>
                        <a:rPr sz="400"/>
                        <a:t> </a:t>
                      </a:r>
                    </a:p>
                  </a:txBody>
                  <a:tcPr marL="2503" marR="2503" marT="2503" marB="2503" anchor="ctr" horzOverflow="overflow">
                    <a:lnL w="6350">
                      <a:solidFill>
                        <a:srgbClr val="141312"/>
                      </a:solidFill>
                    </a:lnL>
                    <a:lnR w="6350">
                      <a:solidFill>
                        <a:srgbClr val="000000"/>
                      </a:solidFill>
                    </a:lnR>
                    <a:lnT w="6350">
                      <a:solidFill>
                        <a:srgbClr val="141312"/>
                      </a:solidFill>
                    </a:lnT>
                    <a:lnB w="6350">
                      <a:solidFill>
                        <a:srgbClr val="141312"/>
                      </a:solidFill>
                    </a:lnB>
                    <a:solidFill>
                      <a:srgbClr val="FFFFFF"/>
                    </a:solidFill>
                  </a:tcPr>
                </a:tc>
                <a:tc>
                  <a:txBody>
                    <a:bodyPr/>
                    <a:lstStyle/>
                    <a:p>
                      <a:pPr defTabSz="457206">
                        <a:defRPr sz="1800">
                          <a:solidFill>
                            <a:srgbClr val="000000"/>
                          </a:solidFill>
                        </a:defRPr>
                      </a:pPr>
                      <a:r>
                        <a:rPr sz="400"/>
                        <a:t> </a:t>
                      </a:r>
                    </a:p>
                  </a:txBody>
                  <a:tcPr marL="2503" marR="2503" marT="2503" marB="2503" anchor="ctr" horzOverflow="overflow">
                    <a:lnL w="6350">
                      <a:solidFill>
                        <a:srgbClr val="000000"/>
                      </a:solidFill>
                    </a:lnL>
                    <a:lnR w="6350">
                      <a:solidFill>
                        <a:srgbClr val="000000"/>
                      </a:solidFill>
                    </a:lnR>
                    <a:lnT w="6350">
                      <a:solidFill>
                        <a:srgbClr val="000000"/>
                      </a:solidFill>
                    </a:lnT>
                    <a:lnB w="6350">
                      <a:solidFill>
                        <a:srgbClr val="000000"/>
                      </a:solidFill>
                    </a:lnB>
                    <a:solidFill>
                      <a:srgbClr val="FFFFFF"/>
                    </a:solidFill>
                  </a:tcPr>
                </a:tc>
                <a:tc>
                  <a:txBody>
                    <a:bodyPr/>
                    <a:lstStyle/>
                    <a:p>
                      <a:pPr defTabSz="457206">
                        <a:defRPr sz="1800">
                          <a:solidFill>
                            <a:srgbClr val="000000"/>
                          </a:solidFill>
                        </a:defRPr>
                      </a:pPr>
                      <a:r>
                        <a:rPr sz="400"/>
                        <a:t> </a:t>
                      </a:r>
                    </a:p>
                  </a:txBody>
                  <a:tcPr marL="2503" marR="2503" marT="2503" marB="2503" anchor="ctr" horzOverflow="overflow">
                    <a:lnL w="6350">
                      <a:solidFill>
                        <a:srgbClr val="000000"/>
                      </a:solidFill>
                    </a:lnL>
                    <a:lnR w="6350">
                      <a:solidFill>
                        <a:srgbClr val="000000"/>
                      </a:solidFill>
                    </a:lnR>
                    <a:lnT w="6350">
                      <a:solidFill>
                        <a:srgbClr val="000000"/>
                      </a:solidFill>
                    </a:lnT>
                    <a:lnB w="6350">
                      <a:solidFill>
                        <a:srgbClr val="000000"/>
                      </a:solidFill>
                    </a:lnB>
                    <a:solidFill>
                      <a:srgbClr val="FFFFFF"/>
                    </a:solidFill>
                  </a:tcPr>
                </a:tc>
                <a:tc>
                  <a:txBody>
                    <a:bodyPr/>
                    <a:lstStyle/>
                    <a:p>
                      <a:pPr algn="l" defTabSz="457206">
                        <a:defRPr sz="1800"/>
                      </a:pPr>
                      <a:endParaRPr/>
                    </a:p>
                  </a:txBody>
                  <a:tcPr marL="2503" marR="2503" marT="2503" marB="2503" anchor="ctr" horzOverflow="overflow">
                    <a:lnL w="6350">
                      <a:solidFill>
                        <a:srgbClr val="000000"/>
                      </a:solidFill>
                    </a:lnL>
                    <a:lnR w="6350">
                      <a:solidFill>
                        <a:srgbClr val="000000"/>
                      </a:solidFill>
                    </a:lnR>
                    <a:lnT w="6350">
                      <a:solidFill>
                        <a:srgbClr val="000000"/>
                      </a:solidFill>
                    </a:lnT>
                    <a:lnB w="6350">
                      <a:solidFill>
                        <a:srgbClr val="000000"/>
                      </a:solidFill>
                    </a:lnB>
                    <a:solidFill>
                      <a:srgbClr val="FFFFFF"/>
                    </a:solidFill>
                  </a:tcPr>
                </a:tc>
                <a:extLst>
                  <a:ext uri="{0D108BD9-81ED-4DB2-BD59-A6C34878D82A}">
                    <a16:rowId xmlns:a16="http://schemas.microsoft.com/office/drawing/2014/main" val="10013"/>
                  </a:ext>
                </a:extLst>
              </a:tr>
              <a:tr h="101600">
                <a:tc>
                  <a:txBody>
                    <a:bodyPr/>
                    <a:lstStyle/>
                    <a:p>
                      <a:pPr defTabSz="457206">
                        <a:defRPr sz="1800">
                          <a:solidFill>
                            <a:srgbClr val="000000"/>
                          </a:solidFill>
                        </a:defRPr>
                      </a:pPr>
                      <a:r>
                        <a:rPr sz="400"/>
                        <a:t> </a:t>
                      </a:r>
                    </a:p>
                  </a:txBody>
                  <a:tcPr marL="2503" marR="2503" marT="2503" marB="2503" anchor="ctr" horzOverflow="overflow">
                    <a:lnL w="6350">
                      <a:solidFill>
                        <a:srgbClr val="141312"/>
                      </a:solidFill>
                    </a:lnL>
                    <a:lnR w="6350">
                      <a:solidFill>
                        <a:srgbClr val="000000"/>
                      </a:solidFill>
                    </a:lnR>
                    <a:lnT w="6350">
                      <a:solidFill>
                        <a:srgbClr val="141312"/>
                      </a:solidFill>
                    </a:lnT>
                    <a:lnB w="6350">
                      <a:solidFill>
                        <a:srgbClr val="141312"/>
                      </a:solidFill>
                    </a:lnB>
                    <a:solidFill>
                      <a:srgbClr val="FFFFFF"/>
                    </a:solidFill>
                  </a:tcPr>
                </a:tc>
                <a:tc>
                  <a:txBody>
                    <a:bodyPr/>
                    <a:lstStyle/>
                    <a:p>
                      <a:pPr defTabSz="457206">
                        <a:defRPr sz="1800">
                          <a:solidFill>
                            <a:srgbClr val="000000"/>
                          </a:solidFill>
                        </a:defRPr>
                      </a:pPr>
                      <a:r>
                        <a:rPr sz="400"/>
                        <a:t> </a:t>
                      </a:r>
                    </a:p>
                  </a:txBody>
                  <a:tcPr marL="2503" marR="2503" marT="2503" marB="2503" anchor="ctr" horzOverflow="overflow">
                    <a:lnL w="6350">
                      <a:solidFill>
                        <a:srgbClr val="000000"/>
                      </a:solidFill>
                    </a:lnL>
                    <a:lnR w="6350">
                      <a:solidFill>
                        <a:srgbClr val="000000"/>
                      </a:solidFill>
                    </a:lnR>
                    <a:lnT w="6350">
                      <a:solidFill>
                        <a:srgbClr val="000000"/>
                      </a:solidFill>
                    </a:lnT>
                    <a:lnB w="6350">
                      <a:solidFill>
                        <a:srgbClr val="000000"/>
                      </a:solidFill>
                    </a:lnB>
                    <a:solidFill>
                      <a:srgbClr val="FFFFFF"/>
                    </a:solidFill>
                  </a:tcPr>
                </a:tc>
                <a:tc>
                  <a:txBody>
                    <a:bodyPr/>
                    <a:lstStyle/>
                    <a:p>
                      <a:pPr defTabSz="457206">
                        <a:defRPr sz="1800">
                          <a:solidFill>
                            <a:srgbClr val="000000"/>
                          </a:solidFill>
                        </a:defRPr>
                      </a:pPr>
                      <a:r>
                        <a:rPr sz="400"/>
                        <a:t> </a:t>
                      </a:r>
                    </a:p>
                  </a:txBody>
                  <a:tcPr marL="2503" marR="2503" marT="2503" marB="2503" anchor="ctr" horzOverflow="overflow">
                    <a:lnL w="6350">
                      <a:solidFill>
                        <a:srgbClr val="000000"/>
                      </a:solidFill>
                    </a:lnL>
                    <a:lnR w="6350">
                      <a:solidFill>
                        <a:srgbClr val="000000"/>
                      </a:solidFill>
                    </a:lnR>
                    <a:lnT w="6350">
                      <a:solidFill>
                        <a:srgbClr val="000000"/>
                      </a:solidFill>
                    </a:lnT>
                    <a:lnB w="6350">
                      <a:solidFill>
                        <a:srgbClr val="000000"/>
                      </a:solidFill>
                    </a:lnB>
                    <a:solidFill>
                      <a:srgbClr val="FFFFFF"/>
                    </a:solidFill>
                  </a:tcPr>
                </a:tc>
                <a:tc>
                  <a:txBody>
                    <a:bodyPr/>
                    <a:lstStyle/>
                    <a:p>
                      <a:pPr algn="l" defTabSz="457206">
                        <a:defRPr sz="1800"/>
                      </a:pPr>
                      <a:endParaRPr/>
                    </a:p>
                  </a:txBody>
                  <a:tcPr marL="2503" marR="2503" marT="2503" marB="2503" anchor="ctr" horzOverflow="overflow">
                    <a:lnL w="6350">
                      <a:solidFill>
                        <a:srgbClr val="000000"/>
                      </a:solidFill>
                    </a:lnL>
                    <a:lnR w="6350">
                      <a:solidFill>
                        <a:srgbClr val="000000"/>
                      </a:solidFill>
                    </a:lnR>
                    <a:lnT w="6350">
                      <a:solidFill>
                        <a:srgbClr val="000000"/>
                      </a:solidFill>
                    </a:lnT>
                    <a:lnB w="6350">
                      <a:solidFill>
                        <a:srgbClr val="000000"/>
                      </a:solidFill>
                    </a:lnB>
                    <a:solidFill>
                      <a:srgbClr val="FFFFFF"/>
                    </a:solidFill>
                  </a:tcPr>
                </a:tc>
                <a:extLst>
                  <a:ext uri="{0D108BD9-81ED-4DB2-BD59-A6C34878D82A}">
                    <a16:rowId xmlns:a16="http://schemas.microsoft.com/office/drawing/2014/main" val="10014"/>
                  </a:ext>
                </a:extLst>
              </a:tr>
            </a:tbl>
          </a:graphicData>
        </a:graphic>
      </p:graphicFrame>
    </p:spTree>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9" name="Metin kutusu 4"/>
          <p:cNvSpPr txBox="1"/>
          <p:nvPr/>
        </p:nvSpPr>
        <p:spPr>
          <a:xfrm>
            <a:off x="2122148" y="423860"/>
            <a:ext cx="4985189" cy="44475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lvl1pPr algn="ctr">
              <a:defRPr sz="2800" b="1">
                <a:solidFill>
                  <a:schemeClr val="accent6"/>
                </a:solidFill>
                <a:effectLst>
                  <a:outerShdw blurRad="38100" dist="38100" dir="2700000" rotWithShape="0">
                    <a:srgbClr val="000000">
                      <a:alpha val="43137"/>
                    </a:srgbClr>
                  </a:outerShdw>
                </a:effectLst>
              </a:defRPr>
            </a:lvl1pPr>
          </a:lstStyle>
          <a:p>
            <a:r>
              <a:t>PAYDAŞ BEKLENTİLERİ</a:t>
            </a:r>
          </a:p>
        </p:txBody>
      </p:sp>
      <p:pic>
        <p:nvPicPr>
          <p:cNvPr id="190" name="Picture 2" descr="Picture 2"/>
          <p:cNvPicPr>
            <a:picLocks noChangeAspect="1"/>
          </p:cNvPicPr>
          <p:nvPr/>
        </p:nvPicPr>
        <p:blipFill>
          <a:blip r:embed="rId2"/>
          <a:stretch>
            <a:fillRect/>
          </a:stretch>
        </p:blipFill>
        <p:spPr>
          <a:xfrm>
            <a:off x="323527" y="620687"/>
            <a:ext cx="1512169" cy="321203"/>
          </a:xfrm>
          <a:prstGeom prst="rect">
            <a:avLst/>
          </a:prstGeom>
          <a:ln w="12700">
            <a:miter lim="400000"/>
          </a:ln>
        </p:spPr>
      </p:pic>
      <p:graphicFrame>
        <p:nvGraphicFramePr>
          <p:cNvPr id="191" name="Tablo 3"/>
          <p:cNvGraphicFramePr/>
          <p:nvPr/>
        </p:nvGraphicFramePr>
        <p:xfrm>
          <a:off x="195142" y="1219199"/>
          <a:ext cx="8839201" cy="4972276"/>
        </p:xfrm>
        <a:graphic>
          <a:graphicData uri="http://schemas.openxmlformats.org/drawingml/2006/table">
            <a:tbl>
              <a:tblPr>
                <a:tableStyleId>{4C3C2611-4C71-4FC5-86AE-919BDF0F9419}</a:tableStyleId>
              </a:tblPr>
              <a:tblGrid>
                <a:gridCol w="3879309">
                  <a:extLst>
                    <a:ext uri="{9D8B030D-6E8A-4147-A177-3AD203B41FA5}">
                      <a16:colId xmlns:a16="http://schemas.microsoft.com/office/drawing/2014/main" val="20000"/>
                    </a:ext>
                  </a:extLst>
                </a:gridCol>
                <a:gridCol w="2470230">
                  <a:extLst>
                    <a:ext uri="{9D8B030D-6E8A-4147-A177-3AD203B41FA5}">
                      <a16:colId xmlns:a16="http://schemas.microsoft.com/office/drawing/2014/main" val="20001"/>
                    </a:ext>
                  </a:extLst>
                </a:gridCol>
                <a:gridCol w="2489662">
                  <a:extLst>
                    <a:ext uri="{9D8B030D-6E8A-4147-A177-3AD203B41FA5}">
                      <a16:colId xmlns:a16="http://schemas.microsoft.com/office/drawing/2014/main" val="20002"/>
                    </a:ext>
                  </a:extLst>
                </a:gridCol>
              </a:tblGrid>
              <a:tr h="101600">
                <a:tc>
                  <a:txBody>
                    <a:bodyPr/>
                    <a:lstStyle/>
                    <a:p>
                      <a:pPr defTabSz="457206">
                        <a:defRPr sz="1800">
                          <a:solidFill>
                            <a:srgbClr val="000000"/>
                          </a:solidFill>
                        </a:defRPr>
                      </a:pPr>
                      <a:r>
                        <a:rPr sz="1200" b="1"/>
                        <a:t>PAYDAŞ ADI</a:t>
                      </a:r>
                    </a:p>
                  </a:txBody>
                  <a:tcPr marL="2503" marR="2503" marT="2503" marB="2503" anchor="ctr" horzOverflow="overflow">
                    <a:lnL w="6350">
                      <a:solidFill>
                        <a:srgbClr val="000000"/>
                      </a:solidFill>
                    </a:lnL>
                    <a:lnR w="6350">
                      <a:solidFill>
                        <a:srgbClr val="000000"/>
                      </a:solidFill>
                    </a:lnR>
                    <a:lnT w="6350">
                      <a:solidFill>
                        <a:srgbClr val="000000"/>
                      </a:solidFill>
                    </a:lnT>
                    <a:lnB w="6350">
                      <a:solidFill>
                        <a:srgbClr val="141312"/>
                      </a:solidFill>
                    </a:lnB>
                    <a:noFill/>
                  </a:tcPr>
                </a:tc>
                <a:tc>
                  <a:txBody>
                    <a:bodyPr/>
                    <a:lstStyle/>
                    <a:p>
                      <a:pPr defTabSz="457206">
                        <a:defRPr sz="1800">
                          <a:solidFill>
                            <a:srgbClr val="000000"/>
                          </a:solidFill>
                        </a:defRPr>
                      </a:pPr>
                      <a:r>
                        <a:rPr sz="1200" b="1"/>
                        <a:t>PAYDAŞ OLMA NEDENİ</a:t>
                      </a:r>
                    </a:p>
                  </a:txBody>
                  <a:tcPr marL="2503" marR="2503" marT="2503" marB="2503" anchor="ctr" horzOverflow="overflow">
                    <a:lnL w="6350">
                      <a:solidFill>
                        <a:srgbClr val="000000"/>
                      </a:solidFill>
                    </a:lnL>
                    <a:lnR w="6350">
                      <a:solidFill>
                        <a:srgbClr val="000000"/>
                      </a:solidFill>
                    </a:lnR>
                    <a:lnT w="6350">
                      <a:solidFill>
                        <a:srgbClr val="000000"/>
                      </a:solidFill>
                    </a:lnT>
                    <a:lnB w="6350">
                      <a:solidFill>
                        <a:srgbClr val="000000"/>
                      </a:solidFill>
                    </a:lnB>
                    <a:noFill/>
                  </a:tcPr>
                </a:tc>
                <a:tc>
                  <a:txBody>
                    <a:bodyPr/>
                    <a:lstStyle/>
                    <a:p>
                      <a:pPr defTabSz="457206">
                        <a:defRPr sz="1800">
                          <a:solidFill>
                            <a:srgbClr val="000000"/>
                          </a:solidFill>
                        </a:defRPr>
                      </a:pPr>
                      <a:r>
                        <a:rPr sz="1200" b="1"/>
                        <a:t>PAYDAŞ BEKLENTİSİ</a:t>
                      </a:r>
                    </a:p>
                  </a:txBody>
                  <a:tcPr marL="2503" marR="2503" marT="2503" marB="2503" anchor="ctr" horzOverflow="overflow">
                    <a:lnL w="6350">
                      <a:solidFill>
                        <a:srgbClr val="000000"/>
                      </a:solidFill>
                    </a:lnL>
                    <a:lnR w="6350">
                      <a:solidFill>
                        <a:srgbClr val="000000"/>
                      </a:solidFill>
                    </a:lnR>
                    <a:lnT w="6350">
                      <a:solidFill>
                        <a:srgbClr val="000000"/>
                      </a:solidFill>
                    </a:lnT>
                    <a:lnB w="6350">
                      <a:solidFill>
                        <a:srgbClr val="000000"/>
                      </a:solidFill>
                    </a:lnB>
                    <a:noFill/>
                  </a:tcPr>
                </a:tc>
                <a:extLst>
                  <a:ext uri="{0D108BD9-81ED-4DB2-BD59-A6C34878D82A}">
                    <a16:rowId xmlns:a16="http://schemas.microsoft.com/office/drawing/2014/main" val="10000"/>
                  </a:ext>
                </a:extLst>
              </a:tr>
              <a:tr h="309178">
                <a:tc>
                  <a:txBody>
                    <a:bodyPr/>
                    <a:lstStyle/>
                    <a:p>
                      <a:pPr defTabSz="457206">
                        <a:defRPr sz="1800">
                          <a:solidFill>
                            <a:srgbClr val="000000"/>
                          </a:solidFill>
                        </a:defRPr>
                      </a:pPr>
                      <a:r>
                        <a:rPr sz="1000"/>
                        <a:t>Rektörlük</a:t>
                      </a:r>
                    </a:p>
                  </a:txBody>
                  <a:tcPr marL="9525" marR="9525" marT="9525" marB="9525" anchor="ctr" horzOverflow="overflow">
                    <a:lnL w="6350">
                      <a:solidFill>
                        <a:srgbClr val="141312"/>
                      </a:solidFill>
                    </a:lnL>
                    <a:lnR w="6350">
                      <a:solidFill>
                        <a:srgbClr val="000000"/>
                      </a:solidFill>
                    </a:lnR>
                    <a:lnT w="6350">
                      <a:solidFill>
                        <a:srgbClr val="141312"/>
                      </a:solidFill>
                    </a:lnT>
                    <a:lnB w="6350">
                      <a:solidFill>
                        <a:srgbClr val="141312"/>
                      </a:solidFill>
                    </a:lnB>
                    <a:solidFill>
                      <a:srgbClr val="FFFFFF"/>
                    </a:solidFill>
                  </a:tcPr>
                </a:tc>
                <a:tc>
                  <a:txBody>
                    <a:bodyPr/>
                    <a:lstStyle/>
                    <a:p>
                      <a:pPr defTabSz="457206">
                        <a:defRPr sz="1800">
                          <a:solidFill>
                            <a:srgbClr val="000000"/>
                          </a:solidFill>
                        </a:defRPr>
                      </a:pPr>
                      <a:r>
                        <a:rPr sz="1000"/>
                        <a:t>Kurumu Yönetme Sorumluluğu</a:t>
                      </a:r>
                    </a:p>
                  </a:txBody>
                  <a:tcPr marL="9525" marR="9525" marT="9525" marB="9525" anchor="ctr" horzOverflow="overflow">
                    <a:lnL w="6350">
                      <a:solidFill>
                        <a:srgbClr val="000000"/>
                      </a:solidFill>
                    </a:lnL>
                    <a:lnR w="6350">
                      <a:solidFill>
                        <a:srgbClr val="000000"/>
                      </a:solidFill>
                    </a:lnR>
                    <a:lnT w="6350">
                      <a:solidFill>
                        <a:srgbClr val="000000"/>
                      </a:solidFill>
                    </a:lnT>
                    <a:lnB w="6350">
                      <a:solidFill>
                        <a:srgbClr val="000000"/>
                      </a:solidFill>
                    </a:lnB>
                    <a:solidFill>
                      <a:srgbClr val="FFFFFF"/>
                    </a:solidFill>
                  </a:tcPr>
                </a:tc>
                <a:tc>
                  <a:txBody>
                    <a:bodyPr/>
                    <a:lstStyle/>
                    <a:p>
                      <a:pPr defTabSz="457206">
                        <a:defRPr sz="1800">
                          <a:solidFill>
                            <a:srgbClr val="000000"/>
                          </a:solidFill>
                        </a:defRPr>
                      </a:pPr>
                      <a:r>
                        <a:rPr sz="1000"/>
                        <a:t>Mevzuata Uyum,Akademik Başarı-Öğrenci Memnuniyeti</a:t>
                      </a:r>
                    </a:p>
                  </a:txBody>
                  <a:tcPr marL="9525" marR="9525" marT="9525" marB="9525" anchor="ctr" horzOverflow="overflow">
                    <a:lnL w="6350">
                      <a:solidFill>
                        <a:srgbClr val="000000"/>
                      </a:solidFill>
                    </a:lnL>
                    <a:lnR w="6350">
                      <a:solidFill>
                        <a:srgbClr val="000000"/>
                      </a:solidFill>
                    </a:lnR>
                    <a:lnT w="6350">
                      <a:solidFill>
                        <a:srgbClr val="000000"/>
                      </a:solidFill>
                    </a:lnT>
                    <a:lnB w="6350">
                      <a:solidFill>
                        <a:srgbClr val="000000"/>
                      </a:solidFill>
                    </a:lnB>
                    <a:solidFill>
                      <a:srgbClr val="FFFFFF"/>
                    </a:solidFill>
                  </a:tcPr>
                </a:tc>
                <a:extLst>
                  <a:ext uri="{0D108BD9-81ED-4DB2-BD59-A6C34878D82A}">
                    <a16:rowId xmlns:a16="http://schemas.microsoft.com/office/drawing/2014/main" val="10001"/>
                  </a:ext>
                </a:extLst>
              </a:tr>
              <a:tr h="309178">
                <a:tc>
                  <a:txBody>
                    <a:bodyPr/>
                    <a:lstStyle/>
                    <a:p>
                      <a:pPr defTabSz="457206">
                        <a:defRPr sz="1800">
                          <a:solidFill>
                            <a:srgbClr val="000000"/>
                          </a:solidFill>
                        </a:defRPr>
                      </a:pPr>
                      <a:r>
                        <a:rPr sz="1000"/>
                        <a:t>Dekanlık</a:t>
                      </a:r>
                    </a:p>
                  </a:txBody>
                  <a:tcPr marL="9525" marR="9525" marT="9525" marB="9525" anchor="ctr" horzOverflow="overflow">
                    <a:lnL w="6350">
                      <a:solidFill>
                        <a:srgbClr val="141312"/>
                      </a:solidFill>
                    </a:lnL>
                    <a:lnR w="6350">
                      <a:solidFill>
                        <a:srgbClr val="000000"/>
                      </a:solidFill>
                    </a:lnR>
                    <a:lnT w="6350">
                      <a:solidFill>
                        <a:srgbClr val="141312"/>
                      </a:solidFill>
                    </a:lnT>
                    <a:lnB w="6350">
                      <a:solidFill>
                        <a:srgbClr val="141312"/>
                      </a:solidFill>
                    </a:lnB>
                    <a:solidFill>
                      <a:srgbClr val="FFFFFF"/>
                    </a:solidFill>
                  </a:tcPr>
                </a:tc>
                <a:tc>
                  <a:txBody>
                    <a:bodyPr/>
                    <a:lstStyle/>
                    <a:p>
                      <a:pPr defTabSz="457206">
                        <a:defRPr sz="1800">
                          <a:solidFill>
                            <a:srgbClr val="000000"/>
                          </a:solidFill>
                        </a:defRPr>
                      </a:pPr>
                      <a:r>
                        <a:rPr sz="1000"/>
                        <a:t>Fakülte Yönetme Sorumluluğu</a:t>
                      </a:r>
                    </a:p>
                  </a:txBody>
                  <a:tcPr marL="9525" marR="9525" marT="9525" marB="9525" anchor="ctr" horzOverflow="overflow">
                    <a:lnL w="6350">
                      <a:solidFill>
                        <a:srgbClr val="000000"/>
                      </a:solidFill>
                    </a:lnL>
                    <a:lnR w="6350">
                      <a:solidFill>
                        <a:srgbClr val="000000"/>
                      </a:solidFill>
                    </a:lnR>
                    <a:lnT w="6350">
                      <a:solidFill>
                        <a:srgbClr val="000000"/>
                      </a:solidFill>
                    </a:lnT>
                    <a:lnB w="6350">
                      <a:solidFill>
                        <a:srgbClr val="000000"/>
                      </a:solidFill>
                    </a:lnB>
                    <a:solidFill>
                      <a:srgbClr val="FFFFFF"/>
                    </a:solidFill>
                  </a:tcPr>
                </a:tc>
                <a:tc>
                  <a:txBody>
                    <a:bodyPr/>
                    <a:lstStyle/>
                    <a:p>
                      <a:pPr defTabSz="457206">
                        <a:defRPr sz="1800">
                          <a:solidFill>
                            <a:srgbClr val="000000"/>
                          </a:solidFill>
                        </a:defRPr>
                      </a:pPr>
                      <a:r>
                        <a:rPr sz="1000"/>
                        <a:t>Mevzuata Uyum,Akademik Başarı-Öğrenci Memnuniyeti</a:t>
                      </a:r>
                    </a:p>
                  </a:txBody>
                  <a:tcPr marL="9525" marR="9525" marT="9525" marB="9525" anchor="ctr" horzOverflow="overflow">
                    <a:lnL w="6350">
                      <a:solidFill>
                        <a:srgbClr val="000000"/>
                      </a:solidFill>
                    </a:lnL>
                    <a:lnR w="6350">
                      <a:solidFill>
                        <a:srgbClr val="000000"/>
                      </a:solidFill>
                    </a:lnR>
                    <a:lnT w="6350">
                      <a:solidFill>
                        <a:srgbClr val="000000"/>
                      </a:solidFill>
                    </a:lnT>
                    <a:lnB w="6350">
                      <a:solidFill>
                        <a:srgbClr val="000000"/>
                      </a:solidFill>
                    </a:lnB>
                    <a:solidFill>
                      <a:srgbClr val="FFFFFF"/>
                    </a:solidFill>
                  </a:tcPr>
                </a:tc>
                <a:extLst>
                  <a:ext uri="{0D108BD9-81ED-4DB2-BD59-A6C34878D82A}">
                    <a16:rowId xmlns:a16="http://schemas.microsoft.com/office/drawing/2014/main" val="10002"/>
                  </a:ext>
                </a:extLst>
              </a:tr>
              <a:tr h="309178">
                <a:tc>
                  <a:txBody>
                    <a:bodyPr/>
                    <a:lstStyle/>
                    <a:p>
                      <a:pPr defTabSz="457206">
                        <a:defRPr sz="1800">
                          <a:solidFill>
                            <a:srgbClr val="000000"/>
                          </a:solidFill>
                        </a:defRPr>
                      </a:pPr>
                      <a:r>
                        <a:rPr sz="1000"/>
                        <a:t>Bölüm Akademik Personeli</a:t>
                      </a:r>
                    </a:p>
                  </a:txBody>
                  <a:tcPr marL="9525" marR="9525" marT="9525" marB="9525" anchor="ctr" horzOverflow="overflow">
                    <a:lnL w="6350">
                      <a:solidFill>
                        <a:srgbClr val="141312"/>
                      </a:solidFill>
                    </a:lnL>
                    <a:lnR w="6350">
                      <a:solidFill>
                        <a:srgbClr val="000000"/>
                      </a:solidFill>
                    </a:lnR>
                    <a:lnT w="6350">
                      <a:solidFill>
                        <a:srgbClr val="141312"/>
                      </a:solidFill>
                    </a:lnT>
                    <a:lnB w="6350">
                      <a:solidFill>
                        <a:srgbClr val="141312"/>
                      </a:solidFill>
                    </a:lnB>
                    <a:solidFill>
                      <a:srgbClr val="FFFFFF"/>
                    </a:solidFill>
                  </a:tcPr>
                </a:tc>
                <a:tc>
                  <a:txBody>
                    <a:bodyPr/>
                    <a:lstStyle/>
                    <a:p>
                      <a:pPr defTabSz="457206">
                        <a:defRPr sz="1800">
                          <a:solidFill>
                            <a:srgbClr val="000000"/>
                          </a:solidFill>
                        </a:defRPr>
                      </a:pPr>
                      <a:r>
                        <a:rPr sz="1000"/>
                        <a:t>Akademik Hizmet Verme Sorumluluğu</a:t>
                      </a:r>
                    </a:p>
                  </a:txBody>
                  <a:tcPr marL="9525" marR="9525" marT="9525" marB="9525" anchor="ctr" horzOverflow="overflow">
                    <a:lnL w="6350">
                      <a:solidFill>
                        <a:srgbClr val="000000"/>
                      </a:solidFill>
                    </a:lnL>
                    <a:lnR w="6350">
                      <a:solidFill>
                        <a:srgbClr val="000000"/>
                      </a:solidFill>
                    </a:lnR>
                    <a:lnT w="6350">
                      <a:solidFill>
                        <a:srgbClr val="000000"/>
                      </a:solidFill>
                    </a:lnT>
                    <a:lnB w="6350">
                      <a:solidFill>
                        <a:srgbClr val="000000"/>
                      </a:solidFill>
                    </a:lnB>
                    <a:solidFill>
                      <a:srgbClr val="FFFFFF"/>
                    </a:solidFill>
                  </a:tcPr>
                </a:tc>
                <a:tc>
                  <a:txBody>
                    <a:bodyPr/>
                    <a:lstStyle/>
                    <a:p>
                      <a:pPr defTabSz="457206">
                        <a:defRPr sz="1800">
                          <a:solidFill>
                            <a:srgbClr val="000000"/>
                          </a:solidFill>
                        </a:defRPr>
                      </a:pPr>
                      <a:r>
                        <a:rPr sz="1000"/>
                        <a:t>Öğrenci Başarısı-Akademik Çalışmalar İçin Destek-Güçlü İletişim ve Empati-Kurumsal Yapı</a:t>
                      </a:r>
                    </a:p>
                  </a:txBody>
                  <a:tcPr marL="9525" marR="9525" marT="9525" marB="9525" anchor="ctr" horzOverflow="overflow">
                    <a:lnL w="6350">
                      <a:solidFill>
                        <a:srgbClr val="000000"/>
                      </a:solidFill>
                    </a:lnL>
                    <a:lnR w="6350">
                      <a:solidFill>
                        <a:srgbClr val="000000"/>
                      </a:solidFill>
                    </a:lnR>
                    <a:lnT w="6350">
                      <a:solidFill>
                        <a:srgbClr val="000000"/>
                      </a:solidFill>
                    </a:lnT>
                    <a:lnB w="6350">
                      <a:solidFill>
                        <a:srgbClr val="000000"/>
                      </a:solidFill>
                    </a:lnB>
                    <a:solidFill>
                      <a:srgbClr val="FFFFFF"/>
                    </a:solidFill>
                  </a:tcPr>
                </a:tc>
                <a:extLst>
                  <a:ext uri="{0D108BD9-81ED-4DB2-BD59-A6C34878D82A}">
                    <a16:rowId xmlns:a16="http://schemas.microsoft.com/office/drawing/2014/main" val="10003"/>
                  </a:ext>
                </a:extLst>
              </a:tr>
              <a:tr h="309178">
                <a:tc>
                  <a:txBody>
                    <a:bodyPr/>
                    <a:lstStyle/>
                    <a:p>
                      <a:pPr defTabSz="457206">
                        <a:defRPr sz="1800">
                          <a:solidFill>
                            <a:srgbClr val="000000"/>
                          </a:solidFill>
                        </a:defRPr>
                      </a:pPr>
                      <a:r>
                        <a:rPr sz="1000"/>
                        <a:t> İdari Personel</a:t>
                      </a:r>
                    </a:p>
                  </a:txBody>
                  <a:tcPr marL="9525" marR="9525" marT="9525" marB="9525" anchor="ctr" horzOverflow="overflow">
                    <a:lnL w="6350">
                      <a:solidFill>
                        <a:srgbClr val="141312"/>
                      </a:solidFill>
                    </a:lnL>
                    <a:lnR w="6350">
                      <a:solidFill>
                        <a:srgbClr val="000000"/>
                      </a:solidFill>
                    </a:lnR>
                    <a:lnT w="6350">
                      <a:solidFill>
                        <a:srgbClr val="141312"/>
                      </a:solidFill>
                    </a:lnT>
                    <a:lnB w="6350">
                      <a:solidFill>
                        <a:srgbClr val="141312"/>
                      </a:solidFill>
                    </a:lnB>
                    <a:solidFill>
                      <a:srgbClr val="FFFFFF"/>
                    </a:solidFill>
                  </a:tcPr>
                </a:tc>
                <a:tc>
                  <a:txBody>
                    <a:bodyPr/>
                    <a:lstStyle/>
                    <a:p>
                      <a:pPr defTabSz="457206">
                        <a:defRPr sz="1800">
                          <a:solidFill>
                            <a:srgbClr val="000000"/>
                          </a:solidFill>
                        </a:defRPr>
                      </a:pPr>
                      <a:r>
                        <a:rPr sz="1000"/>
                        <a:t>İdari Hizmet Verme Sorumluluğu</a:t>
                      </a:r>
                    </a:p>
                  </a:txBody>
                  <a:tcPr marL="9525" marR="9525" marT="9525" marB="9525" anchor="ctr" horzOverflow="overflow">
                    <a:lnL w="6350">
                      <a:solidFill>
                        <a:srgbClr val="000000"/>
                      </a:solidFill>
                    </a:lnL>
                    <a:lnR w="6350">
                      <a:solidFill>
                        <a:srgbClr val="000000"/>
                      </a:solidFill>
                    </a:lnR>
                    <a:lnT w="6350">
                      <a:solidFill>
                        <a:srgbClr val="000000"/>
                      </a:solidFill>
                    </a:lnT>
                    <a:lnB w="6350">
                      <a:solidFill>
                        <a:srgbClr val="000000"/>
                      </a:solidFill>
                    </a:lnB>
                    <a:solidFill>
                      <a:srgbClr val="FFFFFF"/>
                    </a:solidFill>
                  </a:tcPr>
                </a:tc>
                <a:tc>
                  <a:txBody>
                    <a:bodyPr/>
                    <a:lstStyle/>
                    <a:p>
                      <a:pPr defTabSz="457206">
                        <a:defRPr sz="1800">
                          <a:solidFill>
                            <a:srgbClr val="000000"/>
                          </a:solidFill>
                        </a:defRPr>
                      </a:pPr>
                      <a:r>
                        <a:rPr sz="1000"/>
                        <a:t>Güçlü İletişim ve  Kurumsal Yapı</a:t>
                      </a:r>
                    </a:p>
                  </a:txBody>
                  <a:tcPr marL="9525" marR="9525" marT="9525" marB="9525" anchor="ctr" horzOverflow="overflow">
                    <a:lnL w="6350">
                      <a:solidFill>
                        <a:srgbClr val="000000"/>
                      </a:solidFill>
                    </a:lnL>
                    <a:lnR w="6350">
                      <a:solidFill>
                        <a:srgbClr val="000000"/>
                      </a:solidFill>
                    </a:lnR>
                    <a:lnT w="6350">
                      <a:solidFill>
                        <a:srgbClr val="000000"/>
                      </a:solidFill>
                    </a:lnT>
                    <a:lnB w="6350">
                      <a:solidFill>
                        <a:srgbClr val="000000"/>
                      </a:solidFill>
                    </a:lnB>
                    <a:solidFill>
                      <a:srgbClr val="FFFFFF"/>
                    </a:solidFill>
                  </a:tcPr>
                </a:tc>
                <a:extLst>
                  <a:ext uri="{0D108BD9-81ED-4DB2-BD59-A6C34878D82A}">
                    <a16:rowId xmlns:a16="http://schemas.microsoft.com/office/drawing/2014/main" val="10004"/>
                  </a:ext>
                </a:extLst>
              </a:tr>
              <a:tr h="309178">
                <a:tc>
                  <a:txBody>
                    <a:bodyPr/>
                    <a:lstStyle/>
                    <a:p>
                      <a:pPr defTabSz="457206">
                        <a:defRPr sz="1800">
                          <a:solidFill>
                            <a:srgbClr val="000000"/>
                          </a:solidFill>
                        </a:defRPr>
                      </a:pPr>
                      <a:r>
                        <a:rPr sz="1000"/>
                        <a:t>YÖK</a:t>
                      </a:r>
                    </a:p>
                  </a:txBody>
                  <a:tcPr marL="9525" marR="9525" marT="9525" marB="9525" anchor="ctr" horzOverflow="overflow">
                    <a:lnL w="6350">
                      <a:solidFill>
                        <a:srgbClr val="141312"/>
                      </a:solidFill>
                    </a:lnL>
                    <a:lnR w="6350">
                      <a:solidFill>
                        <a:srgbClr val="000000"/>
                      </a:solidFill>
                    </a:lnR>
                    <a:lnT w="6350">
                      <a:solidFill>
                        <a:srgbClr val="141312"/>
                      </a:solidFill>
                    </a:lnT>
                    <a:lnB w="6350">
                      <a:solidFill>
                        <a:srgbClr val="141312"/>
                      </a:solidFill>
                    </a:lnB>
                    <a:solidFill>
                      <a:srgbClr val="FFFFFF"/>
                    </a:solidFill>
                  </a:tcPr>
                </a:tc>
                <a:tc>
                  <a:txBody>
                    <a:bodyPr/>
                    <a:lstStyle/>
                    <a:p>
                      <a:pPr defTabSz="457206">
                        <a:defRPr sz="1800">
                          <a:solidFill>
                            <a:srgbClr val="000000"/>
                          </a:solidFill>
                        </a:defRPr>
                      </a:pPr>
                      <a:r>
                        <a:rPr sz="1000"/>
                        <a:t>Mevzuat Yaratıcı Üst Kurum</a:t>
                      </a:r>
                    </a:p>
                  </a:txBody>
                  <a:tcPr marL="9525" marR="9525" marT="9525" marB="9525" anchor="ctr" horzOverflow="overflow">
                    <a:lnL w="6350">
                      <a:solidFill>
                        <a:srgbClr val="000000"/>
                      </a:solidFill>
                    </a:lnL>
                    <a:lnR w="6350">
                      <a:solidFill>
                        <a:srgbClr val="000000"/>
                      </a:solidFill>
                    </a:lnR>
                    <a:lnT w="6350">
                      <a:solidFill>
                        <a:srgbClr val="000000"/>
                      </a:solidFill>
                    </a:lnT>
                    <a:lnB w="6350">
                      <a:solidFill>
                        <a:srgbClr val="000000"/>
                      </a:solidFill>
                    </a:lnB>
                    <a:solidFill>
                      <a:srgbClr val="FFFFFF"/>
                    </a:solidFill>
                  </a:tcPr>
                </a:tc>
                <a:tc>
                  <a:txBody>
                    <a:bodyPr/>
                    <a:lstStyle/>
                    <a:p>
                      <a:pPr defTabSz="457206">
                        <a:defRPr sz="1800">
                          <a:solidFill>
                            <a:srgbClr val="000000"/>
                          </a:solidFill>
                        </a:defRPr>
                      </a:pPr>
                      <a:r>
                        <a:rPr sz="1000"/>
                        <a:t>Mevzuata Uyum, Eğitim ve Akademik Başarı</a:t>
                      </a:r>
                    </a:p>
                  </a:txBody>
                  <a:tcPr marL="9525" marR="9525" marT="9525" marB="9525" anchor="ctr" horzOverflow="overflow">
                    <a:lnL w="6350">
                      <a:solidFill>
                        <a:srgbClr val="000000"/>
                      </a:solidFill>
                    </a:lnL>
                    <a:lnR w="6350">
                      <a:solidFill>
                        <a:srgbClr val="000000"/>
                      </a:solidFill>
                    </a:lnR>
                    <a:lnT w="6350">
                      <a:solidFill>
                        <a:srgbClr val="000000"/>
                      </a:solidFill>
                    </a:lnT>
                    <a:lnB w="6350">
                      <a:solidFill>
                        <a:srgbClr val="000000"/>
                      </a:solidFill>
                    </a:lnB>
                    <a:solidFill>
                      <a:srgbClr val="FFFFFF"/>
                    </a:solidFill>
                  </a:tcPr>
                </a:tc>
                <a:extLst>
                  <a:ext uri="{0D108BD9-81ED-4DB2-BD59-A6C34878D82A}">
                    <a16:rowId xmlns:a16="http://schemas.microsoft.com/office/drawing/2014/main" val="10005"/>
                  </a:ext>
                </a:extLst>
              </a:tr>
              <a:tr h="309178">
                <a:tc>
                  <a:txBody>
                    <a:bodyPr/>
                    <a:lstStyle/>
                    <a:p>
                      <a:pPr defTabSz="457206">
                        <a:defRPr sz="1800">
                          <a:solidFill>
                            <a:srgbClr val="000000"/>
                          </a:solidFill>
                        </a:defRPr>
                      </a:pPr>
                      <a:r>
                        <a:rPr sz="1000"/>
                        <a:t>Devam Eden Öğrenci</a:t>
                      </a:r>
                    </a:p>
                  </a:txBody>
                  <a:tcPr marL="9525" marR="9525" marT="9525" marB="9525" anchor="ctr" horzOverflow="overflow">
                    <a:lnL w="6350">
                      <a:solidFill>
                        <a:srgbClr val="141312"/>
                      </a:solidFill>
                    </a:lnL>
                    <a:lnR w="6350">
                      <a:solidFill>
                        <a:srgbClr val="000000"/>
                      </a:solidFill>
                    </a:lnR>
                    <a:lnT w="6350">
                      <a:solidFill>
                        <a:srgbClr val="141312"/>
                      </a:solidFill>
                    </a:lnT>
                    <a:lnB w="6350">
                      <a:solidFill>
                        <a:srgbClr val="141312"/>
                      </a:solidFill>
                    </a:lnB>
                    <a:solidFill>
                      <a:srgbClr val="FFFFFF"/>
                    </a:solidFill>
                  </a:tcPr>
                </a:tc>
                <a:tc>
                  <a:txBody>
                    <a:bodyPr/>
                    <a:lstStyle/>
                    <a:p>
                      <a:pPr defTabSz="457206">
                        <a:defRPr sz="1800">
                          <a:solidFill>
                            <a:srgbClr val="000000"/>
                          </a:solidFill>
                        </a:defRPr>
                      </a:pPr>
                      <a:r>
                        <a:rPr sz="1000"/>
                        <a:t>Hizmeti kullanan</a:t>
                      </a:r>
                    </a:p>
                  </a:txBody>
                  <a:tcPr marL="9525" marR="9525" marT="9525" marB="9525" anchor="ctr" horzOverflow="overflow">
                    <a:lnL w="6350">
                      <a:solidFill>
                        <a:srgbClr val="000000"/>
                      </a:solidFill>
                    </a:lnL>
                    <a:lnR w="6350">
                      <a:solidFill>
                        <a:srgbClr val="000000"/>
                      </a:solidFill>
                    </a:lnR>
                    <a:lnT w="6350">
                      <a:solidFill>
                        <a:srgbClr val="000000"/>
                      </a:solidFill>
                    </a:lnT>
                    <a:lnB w="6350">
                      <a:solidFill>
                        <a:srgbClr val="000000"/>
                      </a:solidFill>
                    </a:lnB>
                    <a:solidFill>
                      <a:srgbClr val="FFFFFF"/>
                    </a:solidFill>
                  </a:tcPr>
                </a:tc>
                <a:tc>
                  <a:txBody>
                    <a:bodyPr/>
                    <a:lstStyle/>
                    <a:p>
                      <a:pPr defTabSz="457206">
                        <a:defRPr sz="1800">
                          <a:solidFill>
                            <a:srgbClr val="000000"/>
                          </a:solidFill>
                        </a:defRPr>
                      </a:pPr>
                      <a:r>
                        <a:rPr sz="1000"/>
                        <a:t>Kaliteli Eğitim, Kariyer Planlama, Güçlü İletişim, Kurumsal Yapı</a:t>
                      </a:r>
                    </a:p>
                  </a:txBody>
                  <a:tcPr marL="9525" marR="9525" marT="9525" marB="9525" anchor="ctr" horzOverflow="overflow">
                    <a:lnL w="6350">
                      <a:solidFill>
                        <a:srgbClr val="000000"/>
                      </a:solidFill>
                    </a:lnL>
                    <a:lnR w="6350">
                      <a:solidFill>
                        <a:srgbClr val="000000"/>
                      </a:solidFill>
                    </a:lnR>
                    <a:lnT w="6350">
                      <a:solidFill>
                        <a:srgbClr val="000000"/>
                      </a:solidFill>
                    </a:lnT>
                    <a:lnB w="6350">
                      <a:solidFill>
                        <a:srgbClr val="000000"/>
                      </a:solidFill>
                    </a:lnB>
                    <a:solidFill>
                      <a:srgbClr val="FFFFFF"/>
                    </a:solidFill>
                  </a:tcPr>
                </a:tc>
                <a:extLst>
                  <a:ext uri="{0D108BD9-81ED-4DB2-BD59-A6C34878D82A}">
                    <a16:rowId xmlns:a16="http://schemas.microsoft.com/office/drawing/2014/main" val="10006"/>
                  </a:ext>
                </a:extLst>
              </a:tr>
              <a:tr h="309178">
                <a:tc>
                  <a:txBody>
                    <a:bodyPr/>
                    <a:lstStyle/>
                    <a:p>
                      <a:pPr defTabSz="457206">
                        <a:defRPr sz="1800">
                          <a:solidFill>
                            <a:srgbClr val="000000"/>
                          </a:solidFill>
                        </a:defRPr>
                      </a:pPr>
                      <a:r>
                        <a:rPr sz="1000"/>
                        <a:t>Mezun Öğrenci</a:t>
                      </a:r>
                    </a:p>
                  </a:txBody>
                  <a:tcPr marL="9525" marR="9525" marT="9525" marB="9525" anchor="ctr" horzOverflow="overflow">
                    <a:lnL w="6350">
                      <a:solidFill>
                        <a:srgbClr val="141312"/>
                      </a:solidFill>
                    </a:lnL>
                    <a:lnR w="6350">
                      <a:solidFill>
                        <a:srgbClr val="000000"/>
                      </a:solidFill>
                    </a:lnR>
                    <a:lnT w="6350">
                      <a:solidFill>
                        <a:srgbClr val="141312"/>
                      </a:solidFill>
                    </a:lnT>
                    <a:lnB w="6350">
                      <a:solidFill>
                        <a:srgbClr val="141312"/>
                      </a:solidFill>
                    </a:lnB>
                    <a:solidFill>
                      <a:srgbClr val="FFFFFF"/>
                    </a:solidFill>
                  </a:tcPr>
                </a:tc>
                <a:tc>
                  <a:txBody>
                    <a:bodyPr/>
                    <a:lstStyle/>
                    <a:p>
                      <a:pPr defTabSz="457206">
                        <a:defRPr sz="1800">
                          <a:solidFill>
                            <a:srgbClr val="000000"/>
                          </a:solidFill>
                        </a:defRPr>
                      </a:pPr>
                      <a:r>
                        <a:rPr sz="1000"/>
                        <a:t>Hizmetten Faydalanmış Olması,Kurumun Dış Yüzü</a:t>
                      </a:r>
                    </a:p>
                  </a:txBody>
                  <a:tcPr marL="9525" marR="9525" marT="9525" marB="9525" anchor="ctr" horzOverflow="overflow">
                    <a:lnL w="6350">
                      <a:solidFill>
                        <a:srgbClr val="000000"/>
                      </a:solidFill>
                    </a:lnL>
                    <a:lnR w="6350">
                      <a:solidFill>
                        <a:srgbClr val="000000"/>
                      </a:solidFill>
                    </a:lnR>
                    <a:lnT w="6350">
                      <a:solidFill>
                        <a:srgbClr val="000000"/>
                      </a:solidFill>
                    </a:lnT>
                    <a:lnB w="6350">
                      <a:solidFill>
                        <a:srgbClr val="000000"/>
                      </a:solidFill>
                    </a:lnB>
                    <a:solidFill>
                      <a:srgbClr val="FFFFFF"/>
                    </a:solidFill>
                  </a:tcPr>
                </a:tc>
                <a:tc>
                  <a:txBody>
                    <a:bodyPr/>
                    <a:lstStyle/>
                    <a:p>
                      <a:pPr defTabSz="457206">
                        <a:defRPr sz="1800">
                          <a:solidFill>
                            <a:srgbClr val="000000"/>
                          </a:solidFill>
                        </a:defRPr>
                      </a:pPr>
                      <a:r>
                        <a:rPr sz="1000"/>
                        <a:t>Etkin İletişim, Kariyer Planlaması, Marka Değeri Artışı </a:t>
                      </a:r>
                    </a:p>
                  </a:txBody>
                  <a:tcPr marL="9525" marR="9525" marT="9525" marB="9525" anchor="ctr" horzOverflow="overflow">
                    <a:lnL w="6350">
                      <a:solidFill>
                        <a:srgbClr val="000000"/>
                      </a:solidFill>
                    </a:lnL>
                    <a:lnR w="6350">
                      <a:solidFill>
                        <a:srgbClr val="000000"/>
                      </a:solidFill>
                    </a:lnR>
                    <a:lnT w="6350">
                      <a:solidFill>
                        <a:srgbClr val="000000"/>
                      </a:solidFill>
                    </a:lnT>
                    <a:lnB w="6350">
                      <a:solidFill>
                        <a:srgbClr val="000000"/>
                      </a:solidFill>
                    </a:lnB>
                    <a:solidFill>
                      <a:srgbClr val="FFFFFF"/>
                    </a:solidFill>
                  </a:tcPr>
                </a:tc>
                <a:extLst>
                  <a:ext uri="{0D108BD9-81ED-4DB2-BD59-A6C34878D82A}">
                    <a16:rowId xmlns:a16="http://schemas.microsoft.com/office/drawing/2014/main" val="10007"/>
                  </a:ext>
                </a:extLst>
              </a:tr>
              <a:tr h="309178">
                <a:tc>
                  <a:txBody>
                    <a:bodyPr/>
                    <a:lstStyle/>
                    <a:p>
                      <a:pPr defTabSz="457206">
                        <a:defRPr sz="1800">
                          <a:solidFill>
                            <a:srgbClr val="000000"/>
                          </a:solidFill>
                        </a:defRPr>
                      </a:pPr>
                      <a:r>
                        <a:rPr sz="1000"/>
                        <a:t>Potansiyel Öğrenci</a:t>
                      </a:r>
                    </a:p>
                  </a:txBody>
                  <a:tcPr marL="9525" marR="9525" marT="9525" marB="9525" anchor="ctr" horzOverflow="overflow">
                    <a:lnL w="6350">
                      <a:solidFill>
                        <a:srgbClr val="141312"/>
                      </a:solidFill>
                    </a:lnL>
                    <a:lnR w="6350">
                      <a:solidFill>
                        <a:srgbClr val="000000"/>
                      </a:solidFill>
                    </a:lnR>
                    <a:lnT w="6350">
                      <a:solidFill>
                        <a:srgbClr val="141312"/>
                      </a:solidFill>
                    </a:lnT>
                    <a:lnB w="6350">
                      <a:solidFill>
                        <a:srgbClr val="141312"/>
                      </a:solidFill>
                    </a:lnB>
                    <a:solidFill>
                      <a:srgbClr val="FFFFFF"/>
                    </a:solidFill>
                  </a:tcPr>
                </a:tc>
                <a:tc>
                  <a:txBody>
                    <a:bodyPr/>
                    <a:lstStyle/>
                    <a:p>
                      <a:pPr defTabSz="457206">
                        <a:defRPr sz="1800">
                          <a:solidFill>
                            <a:srgbClr val="000000"/>
                          </a:solidFill>
                        </a:defRPr>
                      </a:pPr>
                      <a:r>
                        <a:rPr sz="1000"/>
                        <a:t>Tercih Etme Olasılığı</a:t>
                      </a:r>
                    </a:p>
                  </a:txBody>
                  <a:tcPr marL="9525" marR="9525" marT="9525" marB="9525" anchor="ctr" horzOverflow="overflow">
                    <a:lnL w="6350">
                      <a:solidFill>
                        <a:srgbClr val="000000"/>
                      </a:solidFill>
                    </a:lnL>
                    <a:lnR w="6350">
                      <a:solidFill>
                        <a:srgbClr val="000000"/>
                      </a:solidFill>
                    </a:lnR>
                    <a:lnT w="6350">
                      <a:solidFill>
                        <a:srgbClr val="000000"/>
                      </a:solidFill>
                    </a:lnT>
                    <a:lnB w="6350">
                      <a:solidFill>
                        <a:srgbClr val="000000"/>
                      </a:solidFill>
                    </a:lnB>
                    <a:solidFill>
                      <a:srgbClr val="FFFFFF"/>
                    </a:solidFill>
                  </a:tcPr>
                </a:tc>
                <a:tc>
                  <a:txBody>
                    <a:bodyPr/>
                    <a:lstStyle/>
                    <a:p>
                      <a:pPr defTabSz="457206">
                        <a:defRPr sz="1800">
                          <a:solidFill>
                            <a:srgbClr val="000000"/>
                          </a:solidFill>
                        </a:defRPr>
                      </a:pPr>
                      <a:r>
                        <a:rPr sz="1000"/>
                        <a:t>Etkin İletişim, Meslek Tanıtımı</a:t>
                      </a:r>
                    </a:p>
                  </a:txBody>
                  <a:tcPr marL="9525" marR="9525" marT="9525" marB="9525" anchor="ctr" horzOverflow="overflow">
                    <a:lnL w="6350">
                      <a:solidFill>
                        <a:srgbClr val="000000"/>
                      </a:solidFill>
                    </a:lnL>
                    <a:lnR w="6350">
                      <a:solidFill>
                        <a:srgbClr val="000000"/>
                      </a:solidFill>
                    </a:lnR>
                    <a:lnT w="6350">
                      <a:solidFill>
                        <a:srgbClr val="000000"/>
                      </a:solidFill>
                    </a:lnT>
                    <a:lnB w="6350">
                      <a:solidFill>
                        <a:srgbClr val="000000"/>
                      </a:solidFill>
                    </a:lnB>
                    <a:solidFill>
                      <a:srgbClr val="FFFFFF"/>
                    </a:solidFill>
                  </a:tcPr>
                </a:tc>
                <a:extLst>
                  <a:ext uri="{0D108BD9-81ED-4DB2-BD59-A6C34878D82A}">
                    <a16:rowId xmlns:a16="http://schemas.microsoft.com/office/drawing/2014/main" val="10008"/>
                  </a:ext>
                </a:extLst>
              </a:tr>
              <a:tr h="309178">
                <a:tc>
                  <a:txBody>
                    <a:bodyPr/>
                    <a:lstStyle/>
                    <a:p>
                      <a:pPr defTabSz="457206">
                        <a:defRPr sz="1800">
                          <a:solidFill>
                            <a:srgbClr val="000000"/>
                          </a:solidFill>
                        </a:defRPr>
                      </a:pPr>
                      <a:r>
                        <a:rPr sz="1000"/>
                        <a:t>Kamu Kurum ve Kuruluşları  (Proje ve Destek)</a:t>
                      </a:r>
                    </a:p>
                  </a:txBody>
                  <a:tcPr marL="9525" marR="9525" marT="9525" marB="9525" anchor="ctr" horzOverflow="overflow">
                    <a:lnL w="6350">
                      <a:solidFill>
                        <a:srgbClr val="141312"/>
                      </a:solidFill>
                    </a:lnL>
                    <a:lnR w="6350">
                      <a:solidFill>
                        <a:srgbClr val="000000"/>
                      </a:solidFill>
                    </a:lnR>
                    <a:lnT w="6350">
                      <a:solidFill>
                        <a:srgbClr val="141312"/>
                      </a:solidFill>
                    </a:lnT>
                    <a:lnB w="6350">
                      <a:solidFill>
                        <a:srgbClr val="141312"/>
                      </a:solidFill>
                    </a:lnB>
                    <a:solidFill>
                      <a:srgbClr val="FFFFFF"/>
                    </a:solidFill>
                  </a:tcPr>
                </a:tc>
                <a:tc>
                  <a:txBody>
                    <a:bodyPr/>
                    <a:lstStyle/>
                    <a:p>
                      <a:pPr defTabSz="457206">
                        <a:defRPr sz="1800">
                          <a:solidFill>
                            <a:srgbClr val="000000"/>
                          </a:solidFill>
                        </a:defRPr>
                      </a:pPr>
                      <a:r>
                        <a:rPr sz="1000"/>
                        <a:t>İşbirliği</a:t>
                      </a:r>
                    </a:p>
                  </a:txBody>
                  <a:tcPr marL="9525" marR="9525" marT="9525" marB="9525" anchor="ctr" horzOverflow="overflow">
                    <a:lnL w="6350">
                      <a:solidFill>
                        <a:srgbClr val="000000"/>
                      </a:solidFill>
                    </a:lnL>
                    <a:lnR w="6350">
                      <a:solidFill>
                        <a:srgbClr val="000000"/>
                      </a:solidFill>
                    </a:lnR>
                    <a:lnT w="6350">
                      <a:solidFill>
                        <a:srgbClr val="000000"/>
                      </a:solidFill>
                    </a:lnT>
                    <a:lnB w="6350">
                      <a:solidFill>
                        <a:srgbClr val="000000"/>
                      </a:solidFill>
                    </a:lnB>
                    <a:solidFill>
                      <a:srgbClr val="FFFFFF"/>
                    </a:solidFill>
                  </a:tcPr>
                </a:tc>
                <a:tc>
                  <a:txBody>
                    <a:bodyPr/>
                    <a:lstStyle/>
                    <a:p>
                      <a:pPr defTabSz="457206">
                        <a:defRPr sz="1800">
                          <a:solidFill>
                            <a:srgbClr val="000000"/>
                          </a:solidFill>
                        </a:defRPr>
                      </a:pPr>
                      <a:r>
                        <a:rPr sz="1000"/>
                        <a:t>Mevzuata Uyum, Ortak Proje ve Destekler</a:t>
                      </a:r>
                    </a:p>
                  </a:txBody>
                  <a:tcPr marL="9525" marR="9525" marT="9525" marB="9525" anchor="ctr" horzOverflow="overflow">
                    <a:lnL w="6350">
                      <a:solidFill>
                        <a:srgbClr val="000000"/>
                      </a:solidFill>
                    </a:lnL>
                    <a:lnR w="6350">
                      <a:solidFill>
                        <a:srgbClr val="000000"/>
                      </a:solidFill>
                    </a:lnR>
                    <a:lnT w="6350">
                      <a:solidFill>
                        <a:srgbClr val="000000"/>
                      </a:solidFill>
                    </a:lnT>
                    <a:lnB w="6350">
                      <a:solidFill>
                        <a:srgbClr val="000000"/>
                      </a:solidFill>
                    </a:lnB>
                    <a:solidFill>
                      <a:srgbClr val="FFFFFF"/>
                    </a:solidFill>
                  </a:tcPr>
                </a:tc>
                <a:extLst>
                  <a:ext uri="{0D108BD9-81ED-4DB2-BD59-A6C34878D82A}">
                    <a16:rowId xmlns:a16="http://schemas.microsoft.com/office/drawing/2014/main" val="10009"/>
                  </a:ext>
                </a:extLst>
              </a:tr>
              <a:tr h="309178">
                <a:tc>
                  <a:txBody>
                    <a:bodyPr/>
                    <a:lstStyle/>
                    <a:p>
                      <a:pPr defTabSz="457206">
                        <a:defRPr sz="1800">
                          <a:solidFill>
                            <a:srgbClr val="000000"/>
                          </a:solidFill>
                        </a:defRPr>
                      </a:pPr>
                      <a:r>
                        <a:rPr sz="1000"/>
                        <a:t>Diğer Üniversiteler</a:t>
                      </a:r>
                    </a:p>
                  </a:txBody>
                  <a:tcPr marL="9525" marR="9525" marT="9525" marB="9525" anchor="ctr" horzOverflow="overflow">
                    <a:lnL w="6350">
                      <a:solidFill>
                        <a:srgbClr val="141312"/>
                      </a:solidFill>
                    </a:lnL>
                    <a:lnR w="6350">
                      <a:solidFill>
                        <a:srgbClr val="000000"/>
                      </a:solidFill>
                    </a:lnR>
                    <a:lnT w="6350">
                      <a:solidFill>
                        <a:srgbClr val="141312"/>
                      </a:solidFill>
                    </a:lnT>
                    <a:lnB w="6350">
                      <a:solidFill>
                        <a:srgbClr val="141312"/>
                      </a:solidFill>
                    </a:lnB>
                    <a:solidFill>
                      <a:srgbClr val="FFFFFF"/>
                    </a:solidFill>
                  </a:tcPr>
                </a:tc>
                <a:tc>
                  <a:txBody>
                    <a:bodyPr/>
                    <a:lstStyle/>
                    <a:p>
                      <a:pPr defTabSz="457206">
                        <a:defRPr sz="1800">
                          <a:solidFill>
                            <a:srgbClr val="000000"/>
                          </a:solidFill>
                        </a:defRPr>
                      </a:pPr>
                      <a:r>
                        <a:rPr sz="1000"/>
                        <a:t>Bilgi Paylaşımı,işbirliği </a:t>
                      </a:r>
                    </a:p>
                  </a:txBody>
                  <a:tcPr marL="9525" marR="9525" marT="9525" marB="9525" anchor="ctr" horzOverflow="overflow">
                    <a:lnL w="6350">
                      <a:solidFill>
                        <a:srgbClr val="000000"/>
                      </a:solidFill>
                    </a:lnL>
                    <a:lnR w="6350">
                      <a:solidFill>
                        <a:srgbClr val="000000"/>
                      </a:solidFill>
                    </a:lnR>
                    <a:lnT w="6350">
                      <a:solidFill>
                        <a:srgbClr val="000000"/>
                      </a:solidFill>
                    </a:lnT>
                    <a:lnB w="6350">
                      <a:solidFill>
                        <a:srgbClr val="000000"/>
                      </a:solidFill>
                    </a:lnB>
                    <a:solidFill>
                      <a:srgbClr val="FFFFFF"/>
                    </a:solidFill>
                  </a:tcPr>
                </a:tc>
                <a:tc>
                  <a:txBody>
                    <a:bodyPr/>
                    <a:lstStyle/>
                    <a:p>
                      <a:pPr defTabSz="457206">
                        <a:defRPr sz="1800">
                          <a:solidFill>
                            <a:srgbClr val="000000"/>
                          </a:solidFill>
                        </a:defRPr>
                      </a:pPr>
                      <a:r>
                        <a:rPr sz="1000"/>
                        <a:t>Sürdürülebilir Bilgi Paylaşımı,  Etkin İletişim, Ortak Projeler</a:t>
                      </a:r>
                    </a:p>
                  </a:txBody>
                  <a:tcPr marL="9525" marR="9525" marT="9525" marB="9525" anchor="ctr" horzOverflow="overflow">
                    <a:lnL w="6350">
                      <a:solidFill>
                        <a:srgbClr val="000000"/>
                      </a:solidFill>
                    </a:lnL>
                    <a:lnR w="6350">
                      <a:solidFill>
                        <a:srgbClr val="000000"/>
                      </a:solidFill>
                    </a:lnR>
                    <a:lnT w="6350">
                      <a:solidFill>
                        <a:srgbClr val="000000"/>
                      </a:solidFill>
                    </a:lnT>
                    <a:lnB w="6350">
                      <a:solidFill>
                        <a:srgbClr val="000000"/>
                      </a:solidFill>
                    </a:lnB>
                    <a:solidFill>
                      <a:srgbClr val="FFFFFF"/>
                    </a:solidFill>
                  </a:tcPr>
                </a:tc>
                <a:extLst>
                  <a:ext uri="{0D108BD9-81ED-4DB2-BD59-A6C34878D82A}">
                    <a16:rowId xmlns:a16="http://schemas.microsoft.com/office/drawing/2014/main" val="10010"/>
                  </a:ext>
                </a:extLst>
              </a:tr>
              <a:tr h="309178">
                <a:tc>
                  <a:txBody>
                    <a:bodyPr/>
                    <a:lstStyle/>
                    <a:p>
                      <a:pPr defTabSz="457206">
                        <a:defRPr sz="1800">
                          <a:solidFill>
                            <a:srgbClr val="000000"/>
                          </a:solidFill>
                        </a:defRPr>
                      </a:pPr>
                      <a:r>
                        <a:rPr sz="1000"/>
                        <a:t>Medya</a:t>
                      </a:r>
                    </a:p>
                  </a:txBody>
                  <a:tcPr marL="9525" marR="9525" marT="9525" marB="9525" anchor="ctr" horzOverflow="overflow">
                    <a:lnL w="6350">
                      <a:solidFill>
                        <a:srgbClr val="141312"/>
                      </a:solidFill>
                    </a:lnL>
                    <a:lnR w="6350">
                      <a:solidFill>
                        <a:srgbClr val="000000"/>
                      </a:solidFill>
                    </a:lnR>
                    <a:lnT w="6350">
                      <a:solidFill>
                        <a:srgbClr val="141312"/>
                      </a:solidFill>
                    </a:lnT>
                    <a:lnB w="6350">
                      <a:solidFill>
                        <a:srgbClr val="141312"/>
                      </a:solidFill>
                    </a:lnB>
                    <a:solidFill>
                      <a:srgbClr val="FFFFFF"/>
                    </a:solidFill>
                  </a:tcPr>
                </a:tc>
                <a:tc>
                  <a:txBody>
                    <a:bodyPr/>
                    <a:lstStyle/>
                    <a:p>
                      <a:pPr defTabSz="457206">
                        <a:defRPr sz="1800">
                          <a:solidFill>
                            <a:srgbClr val="000000"/>
                          </a:solidFill>
                        </a:defRPr>
                      </a:pPr>
                      <a:r>
                        <a:rPr sz="1000"/>
                        <a:t>Tanıtım ve Reklam</a:t>
                      </a:r>
                    </a:p>
                  </a:txBody>
                  <a:tcPr marL="9525" marR="9525" marT="9525" marB="9525" anchor="ctr" horzOverflow="overflow">
                    <a:lnL w="6350">
                      <a:solidFill>
                        <a:srgbClr val="000000"/>
                      </a:solidFill>
                    </a:lnL>
                    <a:lnR w="6350">
                      <a:solidFill>
                        <a:srgbClr val="000000"/>
                      </a:solidFill>
                    </a:lnR>
                    <a:lnT w="6350">
                      <a:solidFill>
                        <a:srgbClr val="000000"/>
                      </a:solidFill>
                    </a:lnT>
                    <a:lnB w="6350">
                      <a:solidFill>
                        <a:srgbClr val="000000"/>
                      </a:solidFill>
                    </a:lnB>
                    <a:solidFill>
                      <a:srgbClr val="FFFFFF"/>
                    </a:solidFill>
                  </a:tcPr>
                </a:tc>
                <a:tc>
                  <a:txBody>
                    <a:bodyPr/>
                    <a:lstStyle/>
                    <a:p>
                      <a:pPr defTabSz="457206">
                        <a:defRPr sz="1800">
                          <a:solidFill>
                            <a:srgbClr val="000000"/>
                          </a:solidFill>
                        </a:defRPr>
                      </a:pPr>
                      <a:r>
                        <a:rPr sz="1000"/>
                        <a:t>Doğru ve Zamanında İletilen Bilgi, Güçlü İletişim</a:t>
                      </a:r>
                    </a:p>
                  </a:txBody>
                  <a:tcPr marL="9525" marR="9525" marT="9525" marB="9525" anchor="ctr" horzOverflow="overflow">
                    <a:lnL w="6350">
                      <a:solidFill>
                        <a:srgbClr val="000000"/>
                      </a:solidFill>
                    </a:lnL>
                    <a:lnR w="6350">
                      <a:solidFill>
                        <a:srgbClr val="000000"/>
                      </a:solidFill>
                    </a:lnR>
                    <a:lnT w="6350">
                      <a:solidFill>
                        <a:srgbClr val="000000"/>
                      </a:solidFill>
                    </a:lnT>
                    <a:lnB w="6350">
                      <a:solidFill>
                        <a:srgbClr val="000000"/>
                      </a:solidFill>
                    </a:lnB>
                    <a:solidFill>
                      <a:srgbClr val="FFFFFF"/>
                    </a:solidFill>
                  </a:tcPr>
                </a:tc>
                <a:extLst>
                  <a:ext uri="{0D108BD9-81ED-4DB2-BD59-A6C34878D82A}">
                    <a16:rowId xmlns:a16="http://schemas.microsoft.com/office/drawing/2014/main" val="10011"/>
                  </a:ext>
                </a:extLst>
              </a:tr>
              <a:tr h="309178">
                <a:tc>
                  <a:txBody>
                    <a:bodyPr/>
                    <a:lstStyle/>
                    <a:p>
                      <a:pPr defTabSz="457206">
                        <a:defRPr sz="1800">
                          <a:solidFill>
                            <a:srgbClr val="000000"/>
                          </a:solidFill>
                        </a:defRPr>
                      </a:pPr>
                      <a:r>
                        <a:rPr sz="1000"/>
                        <a:t>TÜBİTAK</a:t>
                      </a:r>
                    </a:p>
                  </a:txBody>
                  <a:tcPr marL="9525" marR="9525" marT="9525" marB="9525" anchor="ctr" horzOverflow="overflow">
                    <a:lnL w="6350">
                      <a:solidFill>
                        <a:srgbClr val="141312"/>
                      </a:solidFill>
                    </a:lnL>
                    <a:lnR w="6350">
                      <a:solidFill>
                        <a:srgbClr val="000000"/>
                      </a:solidFill>
                    </a:lnR>
                    <a:lnT w="6350">
                      <a:solidFill>
                        <a:srgbClr val="141312"/>
                      </a:solidFill>
                    </a:lnT>
                    <a:lnB w="6350">
                      <a:solidFill>
                        <a:srgbClr val="141312"/>
                      </a:solidFill>
                    </a:lnB>
                    <a:solidFill>
                      <a:srgbClr val="FFFFFF"/>
                    </a:solidFill>
                  </a:tcPr>
                </a:tc>
                <a:tc>
                  <a:txBody>
                    <a:bodyPr/>
                    <a:lstStyle/>
                    <a:p>
                      <a:pPr defTabSz="457206">
                        <a:defRPr sz="1800">
                          <a:solidFill>
                            <a:srgbClr val="000000"/>
                          </a:solidFill>
                        </a:defRPr>
                      </a:pPr>
                      <a:r>
                        <a:rPr sz="1000"/>
                        <a:t>Hibe  Sağlayıcı</a:t>
                      </a:r>
                    </a:p>
                  </a:txBody>
                  <a:tcPr marL="9525" marR="9525" marT="9525" marB="9525" anchor="ctr" horzOverflow="overflow">
                    <a:lnL w="6350">
                      <a:solidFill>
                        <a:srgbClr val="000000"/>
                      </a:solidFill>
                    </a:lnL>
                    <a:lnR w="6350">
                      <a:solidFill>
                        <a:srgbClr val="000000"/>
                      </a:solidFill>
                    </a:lnR>
                    <a:lnT w="6350">
                      <a:solidFill>
                        <a:srgbClr val="000000"/>
                      </a:solidFill>
                    </a:lnT>
                    <a:lnB w="6350">
                      <a:solidFill>
                        <a:srgbClr val="000000"/>
                      </a:solidFill>
                    </a:lnB>
                    <a:solidFill>
                      <a:srgbClr val="FFFFFF"/>
                    </a:solidFill>
                  </a:tcPr>
                </a:tc>
                <a:tc>
                  <a:txBody>
                    <a:bodyPr/>
                    <a:lstStyle/>
                    <a:p>
                      <a:pPr defTabSz="457206">
                        <a:defRPr sz="1800">
                          <a:solidFill>
                            <a:srgbClr val="000000"/>
                          </a:solidFill>
                        </a:defRPr>
                      </a:pPr>
                      <a:r>
                        <a:rPr sz="1000"/>
                        <a:t>Projeler Üretilerek Bilimin Geliştirilmesi ve Yaygınlaştırılması</a:t>
                      </a:r>
                    </a:p>
                  </a:txBody>
                  <a:tcPr marL="9525" marR="9525" marT="9525" marB="9525" anchor="ctr" horzOverflow="overflow">
                    <a:lnL w="6350">
                      <a:solidFill>
                        <a:srgbClr val="000000"/>
                      </a:solidFill>
                    </a:lnL>
                    <a:lnR w="6350">
                      <a:solidFill>
                        <a:srgbClr val="000000"/>
                      </a:solidFill>
                    </a:lnR>
                    <a:lnT w="6350">
                      <a:solidFill>
                        <a:srgbClr val="000000"/>
                      </a:solidFill>
                    </a:lnT>
                    <a:lnB w="6350">
                      <a:solidFill>
                        <a:srgbClr val="000000"/>
                      </a:solidFill>
                    </a:lnB>
                    <a:solidFill>
                      <a:srgbClr val="FFFFFF"/>
                    </a:solidFill>
                  </a:tcPr>
                </a:tc>
                <a:extLst>
                  <a:ext uri="{0D108BD9-81ED-4DB2-BD59-A6C34878D82A}">
                    <a16:rowId xmlns:a16="http://schemas.microsoft.com/office/drawing/2014/main" val="10012"/>
                  </a:ext>
                </a:extLst>
              </a:tr>
              <a:tr h="309178">
                <a:tc>
                  <a:txBody>
                    <a:bodyPr/>
                    <a:lstStyle/>
                    <a:p>
                      <a:pPr defTabSz="457206">
                        <a:defRPr sz="1800">
                          <a:solidFill>
                            <a:srgbClr val="000000"/>
                          </a:solidFill>
                        </a:defRPr>
                      </a:pPr>
                      <a:r>
                        <a:rPr sz="1000"/>
                        <a:t>Öğrenci Velileri</a:t>
                      </a:r>
                    </a:p>
                  </a:txBody>
                  <a:tcPr marL="9525" marR="9525" marT="9525" marB="9525" anchor="ctr" horzOverflow="overflow">
                    <a:lnL w="6350">
                      <a:solidFill>
                        <a:srgbClr val="141312"/>
                      </a:solidFill>
                    </a:lnL>
                    <a:lnR w="6350">
                      <a:solidFill>
                        <a:srgbClr val="000000"/>
                      </a:solidFill>
                    </a:lnR>
                    <a:lnT w="6350">
                      <a:solidFill>
                        <a:srgbClr val="141312"/>
                      </a:solidFill>
                    </a:lnT>
                    <a:lnB w="6350">
                      <a:solidFill>
                        <a:srgbClr val="141312"/>
                      </a:solidFill>
                    </a:lnB>
                    <a:solidFill>
                      <a:srgbClr val="FFFFFF"/>
                    </a:solidFill>
                  </a:tcPr>
                </a:tc>
                <a:tc>
                  <a:txBody>
                    <a:bodyPr/>
                    <a:lstStyle/>
                    <a:p>
                      <a:pPr defTabSz="457206">
                        <a:defRPr sz="1800">
                          <a:solidFill>
                            <a:srgbClr val="000000"/>
                          </a:solidFill>
                        </a:defRPr>
                      </a:pPr>
                      <a:r>
                        <a:rPr sz="1000"/>
                        <a:t>Dolaylı Müşteri</a:t>
                      </a:r>
                    </a:p>
                  </a:txBody>
                  <a:tcPr marL="9525" marR="9525" marT="9525" marB="9525" anchor="ctr" horzOverflow="overflow">
                    <a:lnL w="6350">
                      <a:solidFill>
                        <a:srgbClr val="000000"/>
                      </a:solidFill>
                    </a:lnL>
                    <a:lnR w="6350">
                      <a:solidFill>
                        <a:srgbClr val="000000"/>
                      </a:solidFill>
                    </a:lnR>
                    <a:lnT w="6350">
                      <a:solidFill>
                        <a:srgbClr val="000000"/>
                      </a:solidFill>
                    </a:lnT>
                    <a:lnB w="6350">
                      <a:solidFill>
                        <a:srgbClr val="000000"/>
                      </a:solidFill>
                    </a:lnB>
                    <a:solidFill>
                      <a:srgbClr val="FFFFFF"/>
                    </a:solidFill>
                  </a:tcPr>
                </a:tc>
                <a:tc>
                  <a:txBody>
                    <a:bodyPr/>
                    <a:lstStyle/>
                    <a:p>
                      <a:pPr defTabSz="457206">
                        <a:defRPr sz="1800">
                          <a:solidFill>
                            <a:srgbClr val="000000"/>
                          </a:solidFill>
                        </a:defRPr>
                      </a:pPr>
                      <a:r>
                        <a:rPr sz="1000"/>
                        <a:t>Kaliteli Eğitim, Sosyal İmkanlar, Kariyer Planlama, Güçlü İletişim ve  Kurumsal Yapı</a:t>
                      </a:r>
                    </a:p>
                  </a:txBody>
                  <a:tcPr marL="9525" marR="9525" marT="9525" marB="9525" anchor="ctr" horzOverflow="overflow">
                    <a:lnL w="6350">
                      <a:solidFill>
                        <a:srgbClr val="000000"/>
                      </a:solidFill>
                    </a:lnL>
                    <a:lnR w="6350">
                      <a:solidFill>
                        <a:srgbClr val="000000"/>
                      </a:solidFill>
                    </a:lnR>
                    <a:lnT w="6350">
                      <a:solidFill>
                        <a:srgbClr val="000000"/>
                      </a:solidFill>
                    </a:lnT>
                    <a:lnB w="6350">
                      <a:solidFill>
                        <a:srgbClr val="000000"/>
                      </a:solidFill>
                    </a:lnB>
                    <a:solidFill>
                      <a:srgbClr val="FFFFFF"/>
                    </a:solidFill>
                  </a:tcPr>
                </a:tc>
                <a:extLst>
                  <a:ext uri="{0D108BD9-81ED-4DB2-BD59-A6C34878D82A}">
                    <a16:rowId xmlns:a16="http://schemas.microsoft.com/office/drawing/2014/main" val="10013"/>
                  </a:ext>
                </a:extLst>
              </a:tr>
              <a:tr h="309178">
                <a:tc>
                  <a:txBody>
                    <a:bodyPr/>
                    <a:lstStyle/>
                    <a:p>
                      <a:pPr defTabSz="457206">
                        <a:defRPr sz="1800">
                          <a:solidFill>
                            <a:srgbClr val="000000"/>
                          </a:solidFill>
                        </a:defRPr>
                      </a:pPr>
                      <a:r>
                        <a:rPr sz="1000"/>
                        <a:t>AOSB</a:t>
                      </a:r>
                    </a:p>
                  </a:txBody>
                  <a:tcPr marL="9525" marR="9525" marT="9525" marB="9525" anchor="ctr" horzOverflow="overflow">
                    <a:lnL w="6350">
                      <a:solidFill>
                        <a:srgbClr val="141312"/>
                      </a:solidFill>
                    </a:lnL>
                    <a:lnR w="6350">
                      <a:solidFill>
                        <a:srgbClr val="000000"/>
                      </a:solidFill>
                    </a:lnR>
                    <a:lnT w="6350">
                      <a:solidFill>
                        <a:srgbClr val="141312"/>
                      </a:solidFill>
                    </a:lnT>
                    <a:lnB w="6350">
                      <a:solidFill>
                        <a:srgbClr val="141312"/>
                      </a:solidFill>
                    </a:lnB>
                    <a:solidFill>
                      <a:srgbClr val="FFFFFF"/>
                    </a:solidFill>
                  </a:tcPr>
                </a:tc>
                <a:tc>
                  <a:txBody>
                    <a:bodyPr/>
                    <a:lstStyle/>
                    <a:p>
                      <a:pPr defTabSz="457206">
                        <a:defRPr sz="1800">
                          <a:solidFill>
                            <a:srgbClr val="000000"/>
                          </a:solidFill>
                        </a:defRPr>
                      </a:pPr>
                      <a:r>
                        <a:rPr sz="1000"/>
                        <a:t>Üniversite-Sanayi İşbirliği</a:t>
                      </a:r>
                    </a:p>
                  </a:txBody>
                  <a:tcPr marL="9525" marR="9525" marT="9525" marB="9525" anchor="ctr" horzOverflow="overflow">
                    <a:lnL w="6350">
                      <a:solidFill>
                        <a:srgbClr val="000000"/>
                      </a:solidFill>
                    </a:lnL>
                    <a:lnR w="6350">
                      <a:solidFill>
                        <a:srgbClr val="000000"/>
                      </a:solidFill>
                    </a:lnR>
                    <a:lnT w="6350">
                      <a:solidFill>
                        <a:srgbClr val="000000"/>
                      </a:solidFill>
                    </a:lnT>
                    <a:lnB w="6350">
                      <a:solidFill>
                        <a:srgbClr val="000000"/>
                      </a:solidFill>
                    </a:lnB>
                    <a:solidFill>
                      <a:srgbClr val="FFFFFF"/>
                    </a:solidFill>
                  </a:tcPr>
                </a:tc>
                <a:tc>
                  <a:txBody>
                    <a:bodyPr/>
                    <a:lstStyle/>
                    <a:p>
                      <a:pPr defTabSz="457206">
                        <a:defRPr sz="1800">
                          <a:solidFill>
                            <a:srgbClr val="000000"/>
                          </a:solidFill>
                        </a:defRPr>
                      </a:pPr>
                      <a:r>
                        <a:rPr sz="1000"/>
                        <a:t>Sürdürülebilir İşbirliği,Problemlere Bilimsel Çözüm,Nitelikli Mezun ve Stajyer </a:t>
                      </a:r>
                    </a:p>
                  </a:txBody>
                  <a:tcPr marL="9525" marR="9525" marT="9525" marB="9525" anchor="ctr" horzOverflow="overflow">
                    <a:lnL w="6350">
                      <a:solidFill>
                        <a:srgbClr val="000000"/>
                      </a:solidFill>
                    </a:lnL>
                    <a:lnR w="6350">
                      <a:solidFill>
                        <a:srgbClr val="000000"/>
                      </a:solidFill>
                    </a:lnR>
                    <a:lnT w="6350">
                      <a:solidFill>
                        <a:srgbClr val="000000"/>
                      </a:solidFill>
                    </a:lnT>
                    <a:lnB w="6350">
                      <a:solidFill>
                        <a:srgbClr val="000000"/>
                      </a:solidFill>
                    </a:lnB>
                    <a:solidFill>
                      <a:srgbClr val="FFFFFF"/>
                    </a:solidFill>
                  </a:tcPr>
                </a:tc>
                <a:extLst>
                  <a:ext uri="{0D108BD9-81ED-4DB2-BD59-A6C34878D82A}">
                    <a16:rowId xmlns:a16="http://schemas.microsoft.com/office/drawing/2014/main" val="10014"/>
                  </a:ext>
                </a:extLst>
              </a:tr>
              <a:tr h="309178">
                <a:tc>
                  <a:txBody>
                    <a:bodyPr/>
                    <a:lstStyle/>
                    <a:p>
                      <a:pPr defTabSz="457206">
                        <a:defRPr sz="1800">
                          <a:solidFill>
                            <a:srgbClr val="000000"/>
                          </a:solidFill>
                        </a:defRPr>
                      </a:pPr>
                      <a:r>
                        <a:rPr sz="1000"/>
                        <a:t>Öğrenci Kulüpleri</a:t>
                      </a:r>
                    </a:p>
                  </a:txBody>
                  <a:tcPr marL="9525" marR="9525" marT="9525" marB="9525" anchor="ctr" horzOverflow="overflow">
                    <a:lnL w="6350">
                      <a:solidFill>
                        <a:srgbClr val="141312"/>
                      </a:solidFill>
                    </a:lnL>
                    <a:lnR w="6350">
                      <a:solidFill>
                        <a:srgbClr val="000000"/>
                      </a:solidFill>
                    </a:lnR>
                    <a:lnT w="6350">
                      <a:solidFill>
                        <a:srgbClr val="141312"/>
                      </a:solidFill>
                    </a:lnT>
                    <a:lnB w="6350">
                      <a:solidFill>
                        <a:srgbClr val="141312"/>
                      </a:solidFill>
                    </a:lnB>
                    <a:solidFill>
                      <a:srgbClr val="FFFFFF"/>
                    </a:solidFill>
                  </a:tcPr>
                </a:tc>
                <a:tc>
                  <a:txBody>
                    <a:bodyPr/>
                    <a:lstStyle/>
                    <a:p>
                      <a:pPr defTabSz="457206">
                        <a:defRPr sz="1800">
                          <a:solidFill>
                            <a:srgbClr val="000000"/>
                          </a:solidFill>
                        </a:defRPr>
                      </a:pPr>
                      <a:r>
                        <a:rPr sz="1000"/>
                        <a:t>Öğrenci Aktiviteleri</a:t>
                      </a:r>
                    </a:p>
                  </a:txBody>
                  <a:tcPr marL="9525" marR="9525" marT="9525" marB="9525" anchor="ctr" horzOverflow="overflow">
                    <a:lnL w="6350">
                      <a:solidFill>
                        <a:srgbClr val="000000"/>
                      </a:solidFill>
                    </a:lnL>
                    <a:lnR w="6350">
                      <a:solidFill>
                        <a:srgbClr val="000000"/>
                      </a:solidFill>
                    </a:lnR>
                    <a:lnT w="6350">
                      <a:solidFill>
                        <a:srgbClr val="000000"/>
                      </a:solidFill>
                    </a:lnT>
                    <a:lnB w="6350">
                      <a:solidFill>
                        <a:srgbClr val="000000"/>
                      </a:solidFill>
                    </a:lnB>
                    <a:solidFill>
                      <a:srgbClr val="FFFFFF"/>
                    </a:solidFill>
                  </a:tcPr>
                </a:tc>
                <a:tc>
                  <a:txBody>
                    <a:bodyPr/>
                    <a:lstStyle/>
                    <a:p>
                      <a:pPr defTabSz="457206">
                        <a:defRPr sz="1800">
                          <a:solidFill>
                            <a:srgbClr val="000000"/>
                          </a:solidFill>
                        </a:defRPr>
                      </a:pPr>
                      <a:r>
                        <a:rPr sz="1000"/>
                        <a:t>Öğrenci aktivitelerinin oluşturulması, konferans düzenlenmesi</a:t>
                      </a:r>
                    </a:p>
                  </a:txBody>
                  <a:tcPr marL="9525" marR="9525" marT="9525" marB="9525" anchor="ctr" horzOverflow="overflow">
                    <a:lnL w="6350">
                      <a:solidFill>
                        <a:srgbClr val="000000"/>
                      </a:solidFill>
                    </a:lnL>
                    <a:lnR w="6350">
                      <a:solidFill>
                        <a:srgbClr val="000000"/>
                      </a:solidFill>
                    </a:lnR>
                    <a:lnT w="6350">
                      <a:solidFill>
                        <a:srgbClr val="000000"/>
                      </a:solidFill>
                    </a:lnT>
                    <a:lnB w="6350">
                      <a:solidFill>
                        <a:srgbClr val="000000"/>
                      </a:solidFill>
                    </a:lnB>
                    <a:solidFill>
                      <a:srgbClr val="FFFFFF"/>
                    </a:solidFill>
                  </a:tcPr>
                </a:tc>
                <a:extLst>
                  <a:ext uri="{0D108BD9-81ED-4DB2-BD59-A6C34878D82A}">
                    <a16:rowId xmlns:a16="http://schemas.microsoft.com/office/drawing/2014/main" val="10015"/>
                  </a:ext>
                </a:extLst>
              </a:tr>
            </a:tbl>
          </a:graphicData>
        </a:graphic>
      </p:graphicFrame>
    </p:spTree>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3" name="Metin kutusu 4"/>
          <p:cNvSpPr txBox="1"/>
          <p:nvPr/>
        </p:nvSpPr>
        <p:spPr>
          <a:xfrm>
            <a:off x="2122148" y="423860"/>
            <a:ext cx="4985189" cy="44475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lvl1pPr algn="ctr">
              <a:defRPr sz="2800" b="1">
                <a:solidFill>
                  <a:schemeClr val="accent6"/>
                </a:solidFill>
                <a:effectLst>
                  <a:outerShdw blurRad="38100" dist="38100" dir="2700000" rotWithShape="0">
                    <a:srgbClr val="000000">
                      <a:alpha val="43137"/>
                    </a:srgbClr>
                  </a:outerShdw>
                </a:effectLst>
              </a:defRPr>
            </a:lvl1pPr>
          </a:lstStyle>
          <a:p>
            <a:r>
              <a:t>PAYDAŞ BEKLENTİLERİ</a:t>
            </a:r>
          </a:p>
        </p:txBody>
      </p:sp>
      <p:pic>
        <p:nvPicPr>
          <p:cNvPr id="194" name="Picture 2" descr="Picture 2"/>
          <p:cNvPicPr>
            <a:picLocks noChangeAspect="1"/>
          </p:cNvPicPr>
          <p:nvPr/>
        </p:nvPicPr>
        <p:blipFill>
          <a:blip r:embed="rId2"/>
          <a:stretch>
            <a:fillRect/>
          </a:stretch>
        </p:blipFill>
        <p:spPr>
          <a:xfrm>
            <a:off x="323527" y="620687"/>
            <a:ext cx="1512169" cy="321203"/>
          </a:xfrm>
          <a:prstGeom prst="rect">
            <a:avLst/>
          </a:prstGeom>
          <a:ln w="12700">
            <a:miter lim="400000"/>
          </a:ln>
        </p:spPr>
      </p:pic>
      <p:graphicFrame>
        <p:nvGraphicFramePr>
          <p:cNvPr id="195" name="Tablo 3"/>
          <p:cNvGraphicFramePr/>
          <p:nvPr/>
        </p:nvGraphicFramePr>
        <p:xfrm>
          <a:off x="110836" y="1427018"/>
          <a:ext cx="8839201" cy="3981418"/>
        </p:xfrm>
        <a:graphic>
          <a:graphicData uri="http://schemas.openxmlformats.org/drawingml/2006/table">
            <a:tbl>
              <a:tblPr>
                <a:tableStyleId>{4C3C2611-4C71-4FC5-86AE-919BDF0F9419}</a:tableStyleId>
              </a:tblPr>
              <a:tblGrid>
                <a:gridCol w="3879309">
                  <a:extLst>
                    <a:ext uri="{9D8B030D-6E8A-4147-A177-3AD203B41FA5}">
                      <a16:colId xmlns:a16="http://schemas.microsoft.com/office/drawing/2014/main" val="20000"/>
                    </a:ext>
                  </a:extLst>
                </a:gridCol>
                <a:gridCol w="2470230">
                  <a:extLst>
                    <a:ext uri="{9D8B030D-6E8A-4147-A177-3AD203B41FA5}">
                      <a16:colId xmlns:a16="http://schemas.microsoft.com/office/drawing/2014/main" val="20001"/>
                    </a:ext>
                  </a:extLst>
                </a:gridCol>
                <a:gridCol w="2489662">
                  <a:extLst>
                    <a:ext uri="{9D8B030D-6E8A-4147-A177-3AD203B41FA5}">
                      <a16:colId xmlns:a16="http://schemas.microsoft.com/office/drawing/2014/main" val="20002"/>
                    </a:ext>
                  </a:extLst>
                </a:gridCol>
              </a:tblGrid>
              <a:tr h="180290">
                <a:tc>
                  <a:txBody>
                    <a:bodyPr/>
                    <a:lstStyle/>
                    <a:p>
                      <a:pPr defTabSz="457206">
                        <a:defRPr sz="1800">
                          <a:solidFill>
                            <a:srgbClr val="000000"/>
                          </a:solidFill>
                        </a:defRPr>
                      </a:pPr>
                      <a:r>
                        <a:rPr sz="1200" b="1"/>
                        <a:t>PAYDAŞ ADI</a:t>
                      </a:r>
                    </a:p>
                  </a:txBody>
                  <a:tcPr marL="2503" marR="2503" marT="2503" marB="2503" anchor="ctr" horzOverflow="overflow">
                    <a:lnL w="6350">
                      <a:solidFill>
                        <a:srgbClr val="000000"/>
                      </a:solidFill>
                    </a:lnL>
                    <a:lnR w="6350">
                      <a:solidFill>
                        <a:srgbClr val="000000"/>
                      </a:solidFill>
                    </a:lnR>
                    <a:lnT w="6350">
                      <a:solidFill>
                        <a:srgbClr val="000000"/>
                      </a:solidFill>
                    </a:lnT>
                    <a:lnB w="6350">
                      <a:solidFill>
                        <a:srgbClr val="141312"/>
                      </a:solidFill>
                    </a:lnB>
                    <a:noFill/>
                  </a:tcPr>
                </a:tc>
                <a:tc>
                  <a:txBody>
                    <a:bodyPr/>
                    <a:lstStyle/>
                    <a:p>
                      <a:pPr defTabSz="457206">
                        <a:defRPr sz="1800">
                          <a:solidFill>
                            <a:srgbClr val="000000"/>
                          </a:solidFill>
                        </a:defRPr>
                      </a:pPr>
                      <a:r>
                        <a:rPr sz="1200" b="1"/>
                        <a:t>PAYDAŞ OLMA NEDENİ</a:t>
                      </a:r>
                    </a:p>
                  </a:txBody>
                  <a:tcPr marL="2503" marR="2503" marT="2503" marB="2503" anchor="ctr" horzOverflow="overflow">
                    <a:lnL w="6350">
                      <a:solidFill>
                        <a:srgbClr val="000000"/>
                      </a:solidFill>
                    </a:lnL>
                    <a:lnR w="6350">
                      <a:solidFill>
                        <a:srgbClr val="000000"/>
                      </a:solidFill>
                    </a:lnR>
                    <a:lnT w="6350">
                      <a:solidFill>
                        <a:srgbClr val="000000"/>
                      </a:solidFill>
                    </a:lnT>
                    <a:lnB w="6350">
                      <a:solidFill>
                        <a:srgbClr val="000000"/>
                      </a:solidFill>
                    </a:lnB>
                    <a:noFill/>
                  </a:tcPr>
                </a:tc>
                <a:tc>
                  <a:txBody>
                    <a:bodyPr/>
                    <a:lstStyle/>
                    <a:p>
                      <a:pPr defTabSz="457206">
                        <a:defRPr sz="1800">
                          <a:solidFill>
                            <a:srgbClr val="000000"/>
                          </a:solidFill>
                        </a:defRPr>
                      </a:pPr>
                      <a:r>
                        <a:rPr sz="1200" b="1"/>
                        <a:t>PAYDAŞ BEKLENTİSİ</a:t>
                      </a:r>
                    </a:p>
                  </a:txBody>
                  <a:tcPr marL="2503" marR="2503" marT="2503" marB="2503" anchor="ctr" horzOverflow="overflow">
                    <a:lnL w="6350">
                      <a:solidFill>
                        <a:srgbClr val="000000"/>
                      </a:solidFill>
                    </a:lnL>
                    <a:lnR w="6350">
                      <a:solidFill>
                        <a:srgbClr val="000000"/>
                      </a:solidFill>
                    </a:lnR>
                    <a:lnT w="6350">
                      <a:solidFill>
                        <a:srgbClr val="000000"/>
                      </a:solidFill>
                    </a:lnT>
                    <a:lnB w="6350">
                      <a:solidFill>
                        <a:srgbClr val="000000"/>
                      </a:solidFill>
                    </a:lnB>
                    <a:noFill/>
                  </a:tcPr>
                </a:tc>
                <a:extLst>
                  <a:ext uri="{0D108BD9-81ED-4DB2-BD59-A6C34878D82A}">
                    <a16:rowId xmlns:a16="http://schemas.microsoft.com/office/drawing/2014/main" val="10000"/>
                  </a:ext>
                </a:extLst>
              </a:tr>
              <a:tr h="300683">
                <a:tc>
                  <a:txBody>
                    <a:bodyPr/>
                    <a:lstStyle/>
                    <a:p>
                      <a:pPr defTabSz="457206">
                        <a:defRPr sz="1800">
                          <a:solidFill>
                            <a:srgbClr val="000000"/>
                          </a:solidFill>
                        </a:defRPr>
                      </a:pPr>
                      <a:r>
                        <a:rPr sz="1000"/>
                        <a:t>Gönüllü çalışan öğrenciler</a:t>
                      </a:r>
                    </a:p>
                  </a:txBody>
                  <a:tcPr marL="9525" marR="9525" marT="9525" marB="9525" anchor="ctr" horzOverflow="overflow">
                    <a:lnL w="6350">
                      <a:solidFill>
                        <a:srgbClr val="141312"/>
                      </a:solidFill>
                    </a:lnL>
                    <a:lnR w="6350">
                      <a:solidFill>
                        <a:srgbClr val="000000"/>
                      </a:solidFill>
                    </a:lnR>
                    <a:lnT w="6350">
                      <a:solidFill>
                        <a:srgbClr val="141312"/>
                      </a:solidFill>
                    </a:lnT>
                    <a:lnB w="6350">
                      <a:solidFill>
                        <a:srgbClr val="141312"/>
                      </a:solidFill>
                    </a:lnB>
                    <a:solidFill>
                      <a:srgbClr val="FFFFFF"/>
                    </a:solidFill>
                  </a:tcPr>
                </a:tc>
                <a:tc>
                  <a:txBody>
                    <a:bodyPr/>
                    <a:lstStyle/>
                    <a:p>
                      <a:pPr defTabSz="457206">
                        <a:defRPr sz="1800">
                          <a:solidFill>
                            <a:srgbClr val="000000"/>
                          </a:solidFill>
                        </a:defRPr>
                      </a:pPr>
                      <a:r>
                        <a:rPr sz="1000"/>
                        <a:t>Hizmet Üretme</a:t>
                      </a:r>
                    </a:p>
                  </a:txBody>
                  <a:tcPr marL="9525" marR="9525" marT="9525" marB="9525" anchor="ctr" horzOverflow="overflow">
                    <a:lnL w="6350">
                      <a:solidFill>
                        <a:srgbClr val="000000"/>
                      </a:solidFill>
                    </a:lnL>
                    <a:lnR w="6350">
                      <a:solidFill>
                        <a:srgbClr val="000000"/>
                      </a:solidFill>
                    </a:lnR>
                    <a:lnT w="6350">
                      <a:solidFill>
                        <a:srgbClr val="000000"/>
                      </a:solidFill>
                    </a:lnT>
                    <a:lnB w="6350">
                      <a:solidFill>
                        <a:srgbClr val="000000"/>
                      </a:solidFill>
                    </a:lnB>
                    <a:solidFill>
                      <a:srgbClr val="FFFFFF"/>
                    </a:solidFill>
                  </a:tcPr>
                </a:tc>
                <a:tc>
                  <a:txBody>
                    <a:bodyPr/>
                    <a:lstStyle/>
                    <a:p>
                      <a:pPr defTabSz="457206">
                        <a:defRPr sz="1800">
                          <a:solidFill>
                            <a:srgbClr val="000000"/>
                          </a:solidFill>
                        </a:defRPr>
                      </a:pPr>
                      <a:r>
                        <a:rPr sz="1000"/>
                        <a:t>Deneyim Kazanma ve İş Üretme</a:t>
                      </a:r>
                    </a:p>
                  </a:txBody>
                  <a:tcPr marL="9525" marR="9525" marT="9525" marB="9525" anchor="ctr" horzOverflow="overflow">
                    <a:lnL w="6350">
                      <a:solidFill>
                        <a:srgbClr val="000000"/>
                      </a:solidFill>
                    </a:lnL>
                    <a:lnR w="6350">
                      <a:solidFill>
                        <a:srgbClr val="000000"/>
                      </a:solidFill>
                    </a:lnR>
                    <a:lnT w="6350">
                      <a:solidFill>
                        <a:srgbClr val="000000"/>
                      </a:solidFill>
                    </a:lnT>
                    <a:lnB w="6350">
                      <a:solidFill>
                        <a:srgbClr val="000000"/>
                      </a:solidFill>
                    </a:lnB>
                    <a:solidFill>
                      <a:srgbClr val="FFFFFF"/>
                    </a:solidFill>
                  </a:tcPr>
                </a:tc>
                <a:extLst>
                  <a:ext uri="{0D108BD9-81ED-4DB2-BD59-A6C34878D82A}">
                    <a16:rowId xmlns:a16="http://schemas.microsoft.com/office/drawing/2014/main" val="10001"/>
                  </a:ext>
                </a:extLst>
              </a:tr>
              <a:tr h="300683">
                <a:tc>
                  <a:txBody>
                    <a:bodyPr/>
                    <a:lstStyle/>
                    <a:p>
                      <a:pPr defTabSz="457206">
                        <a:defRPr sz="1800">
                          <a:solidFill>
                            <a:srgbClr val="000000"/>
                          </a:solidFill>
                        </a:defRPr>
                      </a:pPr>
                      <a:r>
                        <a:rPr sz="1000"/>
                        <a:t>Ulusal Uluslararası Destek Kuruluşları</a:t>
                      </a:r>
                    </a:p>
                  </a:txBody>
                  <a:tcPr marL="9525" marR="9525" marT="9525" marB="9525" anchor="ctr" horzOverflow="overflow">
                    <a:lnL w="6350">
                      <a:solidFill>
                        <a:srgbClr val="141312"/>
                      </a:solidFill>
                    </a:lnL>
                    <a:lnR w="6350">
                      <a:solidFill>
                        <a:srgbClr val="000000"/>
                      </a:solidFill>
                    </a:lnR>
                    <a:lnT w="6350">
                      <a:solidFill>
                        <a:srgbClr val="141312"/>
                      </a:solidFill>
                    </a:lnT>
                    <a:lnB w="6350">
                      <a:solidFill>
                        <a:srgbClr val="141312"/>
                      </a:solidFill>
                    </a:lnB>
                    <a:solidFill>
                      <a:srgbClr val="FFFFFF"/>
                    </a:solidFill>
                  </a:tcPr>
                </a:tc>
                <a:tc>
                  <a:txBody>
                    <a:bodyPr/>
                    <a:lstStyle/>
                    <a:p>
                      <a:pPr defTabSz="457206">
                        <a:defRPr sz="1800">
                          <a:solidFill>
                            <a:srgbClr val="000000"/>
                          </a:solidFill>
                        </a:defRPr>
                      </a:pPr>
                      <a:r>
                        <a:rPr sz="1000"/>
                        <a:t>Hibe  Sağlayıcı</a:t>
                      </a:r>
                    </a:p>
                  </a:txBody>
                  <a:tcPr marL="9525" marR="9525" marT="9525" marB="9525" anchor="ctr" horzOverflow="overflow">
                    <a:lnL w="6350">
                      <a:solidFill>
                        <a:srgbClr val="000000"/>
                      </a:solidFill>
                    </a:lnL>
                    <a:lnR w="6350">
                      <a:solidFill>
                        <a:srgbClr val="000000"/>
                      </a:solidFill>
                    </a:lnR>
                    <a:lnT w="6350">
                      <a:solidFill>
                        <a:srgbClr val="000000"/>
                      </a:solidFill>
                    </a:lnT>
                    <a:lnB w="6350">
                      <a:solidFill>
                        <a:srgbClr val="000000"/>
                      </a:solidFill>
                    </a:lnB>
                    <a:solidFill>
                      <a:srgbClr val="FFFFFF"/>
                    </a:solidFill>
                  </a:tcPr>
                </a:tc>
                <a:tc>
                  <a:txBody>
                    <a:bodyPr/>
                    <a:lstStyle/>
                    <a:p>
                      <a:pPr defTabSz="457206">
                        <a:defRPr sz="1800">
                          <a:solidFill>
                            <a:srgbClr val="000000"/>
                          </a:solidFill>
                        </a:defRPr>
                      </a:pPr>
                      <a:r>
                        <a:rPr sz="1000"/>
                        <a:t>Katma Değer Yaratan Projeler Üretilerek Bilimin Yaygınlaştırılması</a:t>
                      </a:r>
                    </a:p>
                  </a:txBody>
                  <a:tcPr marL="9525" marR="9525" marT="9525" marB="9525" anchor="ctr" horzOverflow="overflow">
                    <a:lnL w="6350">
                      <a:solidFill>
                        <a:srgbClr val="000000"/>
                      </a:solidFill>
                    </a:lnL>
                    <a:lnR w="6350">
                      <a:solidFill>
                        <a:srgbClr val="000000"/>
                      </a:solidFill>
                    </a:lnR>
                    <a:lnT w="6350">
                      <a:solidFill>
                        <a:srgbClr val="000000"/>
                      </a:solidFill>
                    </a:lnT>
                    <a:lnB w="6350">
                      <a:solidFill>
                        <a:srgbClr val="000000"/>
                      </a:solidFill>
                    </a:lnB>
                    <a:solidFill>
                      <a:srgbClr val="FFFFFF"/>
                    </a:solidFill>
                  </a:tcPr>
                </a:tc>
                <a:extLst>
                  <a:ext uri="{0D108BD9-81ED-4DB2-BD59-A6C34878D82A}">
                    <a16:rowId xmlns:a16="http://schemas.microsoft.com/office/drawing/2014/main" val="10002"/>
                  </a:ext>
                </a:extLst>
              </a:tr>
              <a:tr h="300683">
                <a:tc>
                  <a:txBody>
                    <a:bodyPr/>
                    <a:lstStyle/>
                    <a:p>
                      <a:pPr defTabSz="457206">
                        <a:defRPr sz="1800">
                          <a:solidFill>
                            <a:srgbClr val="000000"/>
                          </a:solidFill>
                        </a:defRPr>
                      </a:pPr>
                      <a:r>
                        <a:rPr sz="1000"/>
                        <a:t>Fakültenin Diğer Bölümleri</a:t>
                      </a:r>
                    </a:p>
                  </a:txBody>
                  <a:tcPr marL="9525" marR="9525" marT="9525" marB="9525" anchor="ctr" horzOverflow="overflow">
                    <a:lnL w="6350">
                      <a:solidFill>
                        <a:srgbClr val="141312"/>
                      </a:solidFill>
                    </a:lnL>
                    <a:lnR w="6350">
                      <a:solidFill>
                        <a:srgbClr val="000000"/>
                      </a:solidFill>
                    </a:lnR>
                    <a:lnT w="6350">
                      <a:solidFill>
                        <a:srgbClr val="141312"/>
                      </a:solidFill>
                    </a:lnT>
                    <a:lnB w="6350">
                      <a:solidFill>
                        <a:srgbClr val="141312"/>
                      </a:solidFill>
                    </a:lnB>
                    <a:solidFill>
                      <a:srgbClr val="FFFFFF"/>
                    </a:solidFill>
                  </a:tcPr>
                </a:tc>
                <a:tc>
                  <a:txBody>
                    <a:bodyPr/>
                    <a:lstStyle/>
                    <a:p>
                      <a:pPr defTabSz="457206">
                        <a:defRPr sz="1800">
                          <a:solidFill>
                            <a:srgbClr val="000000"/>
                          </a:solidFill>
                        </a:defRPr>
                      </a:pPr>
                      <a:r>
                        <a:rPr sz="1000"/>
                        <a:t>İşbirliği</a:t>
                      </a:r>
                    </a:p>
                  </a:txBody>
                  <a:tcPr marL="9525" marR="9525" marT="9525" marB="9525" anchor="ctr" horzOverflow="overflow">
                    <a:lnL w="6350">
                      <a:solidFill>
                        <a:srgbClr val="000000"/>
                      </a:solidFill>
                    </a:lnL>
                    <a:lnR w="6350">
                      <a:solidFill>
                        <a:srgbClr val="000000"/>
                      </a:solidFill>
                    </a:lnR>
                    <a:lnT w="6350">
                      <a:solidFill>
                        <a:srgbClr val="000000"/>
                      </a:solidFill>
                    </a:lnT>
                    <a:lnB w="6350">
                      <a:solidFill>
                        <a:srgbClr val="000000"/>
                      </a:solidFill>
                    </a:lnB>
                    <a:solidFill>
                      <a:srgbClr val="FFFFFF"/>
                    </a:solidFill>
                  </a:tcPr>
                </a:tc>
                <a:tc>
                  <a:txBody>
                    <a:bodyPr/>
                    <a:lstStyle/>
                    <a:p>
                      <a:pPr defTabSz="457206">
                        <a:defRPr sz="1800">
                          <a:solidFill>
                            <a:srgbClr val="000000"/>
                          </a:solidFill>
                        </a:defRPr>
                      </a:pPr>
                      <a:r>
                        <a:rPr sz="1000"/>
                        <a:t>Ders ve Akademik Çalışmalar İçin Destek-Güçlü İletişim ve Empati-Kurumsal Yapı</a:t>
                      </a:r>
                    </a:p>
                  </a:txBody>
                  <a:tcPr marL="9525" marR="9525" marT="9525" marB="9525" anchor="ctr" horzOverflow="overflow">
                    <a:lnL w="6350">
                      <a:solidFill>
                        <a:srgbClr val="000000"/>
                      </a:solidFill>
                    </a:lnL>
                    <a:lnR w="6350">
                      <a:solidFill>
                        <a:srgbClr val="000000"/>
                      </a:solidFill>
                    </a:lnR>
                    <a:lnT w="6350">
                      <a:solidFill>
                        <a:srgbClr val="000000"/>
                      </a:solidFill>
                    </a:lnT>
                    <a:lnB w="6350">
                      <a:solidFill>
                        <a:srgbClr val="000000"/>
                      </a:solidFill>
                    </a:lnB>
                    <a:solidFill>
                      <a:srgbClr val="FFFFFF"/>
                    </a:solidFill>
                  </a:tcPr>
                </a:tc>
                <a:extLst>
                  <a:ext uri="{0D108BD9-81ED-4DB2-BD59-A6C34878D82A}">
                    <a16:rowId xmlns:a16="http://schemas.microsoft.com/office/drawing/2014/main" val="10003"/>
                  </a:ext>
                </a:extLst>
              </a:tr>
              <a:tr h="300683">
                <a:tc>
                  <a:txBody>
                    <a:bodyPr/>
                    <a:lstStyle/>
                    <a:p>
                      <a:pPr defTabSz="457206">
                        <a:defRPr sz="1800">
                          <a:solidFill>
                            <a:srgbClr val="000000"/>
                          </a:solidFill>
                        </a:defRPr>
                      </a:pPr>
                      <a:r>
                        <a:rPr sz="1000"/>
                        <a:t>Hakemli Dergiler</a:t>
                      </a:r>
                    </a:p>
                  </a:txBody>
                  <a:tcPr marL="9525" marR="9525" marT="9525" marB="9525" anchor="ctr" horzOverflow="overflow">
                    <a:lnL w="6350">
                      <a:solidFill>
                        <a:srgbClr val="141312"/>
                      </a:solidFill>
                    </a:lnL>
                    <a:lnR w="6350">
                      <a:solidFill>
                        <a:srgbClr val="000000"/>
                      </a:solidFill>
                    </a:lnR>
                    <a:lnT w="6350">
                      <a:solidFill>
                        <a:srgbClr val="141312"/>
                      </a:solidFill>
                    </a:lnT>
                    <a:lnB w="6350">
                      <a:solidFill>
                        <a:srgbClr val="141312"/>
                      </a:solidFill>
                    </a:lnB>
                    <a:solidFill>
                      <a:srgbClr val="FFFFFF"/>
                    </a:solidFill>
                  </a:tcPr>
                </a:tc>
                <a:tc>
                  <a:txBody>
                    <a:bodyPr/>
                    <a:lstStyle/>
                    <a:p>
                      <a:pPr defTabSz="457206">
                        <a:defRPr sz="1800">
                          <a:solidFill>
                            <a:srgbClr val="000000"/>
                          </a:solidFill>
                        </a:defRPr>
                      </a:pPr>
                      <a:r>
                        <a:rPr sz="1000"/>
                        <a:t>Akademik Çalışmalar</a:t>
                      </a:r>
                    </a:p>
                  </a:txBody>
                  <a:tcPr marL="9525" marR="9525" marT="9525" marB="9525" anchor="ctr" horzOverflow="overflow">
                    <a:lnL w="6350">
                      <a:solidFill>
                        <a:srgbClr val="000000"/>
                      </a:solidFill>
                    </a:lnL>
                    <a:lnR w="6350">
                      <a:solidFill>
                        <a:srgbClr val="000000"/>
                      </a:solidFill>
                    </a:lnR>
                    <a:lnT w="6350">
                      <a:solidFill>
                        <a:srgbClr val="000000"/>
                      </a:solidFill>
                    </a:lnT>
                    <a:lnB w="6350">
                      <a:solidFill>
                        <a:srgbClr val="000000"/>
                      </a:solidFill>
                    </a:lnB>
                    <a:solidFill>
                      <a:srgbClr val="FFFFFF"/>
                    </a:solidFill>
                  </a:tcPr>
                </a:tc>
                <a:tc>
                  <a:txBody>
                    <a:bodyPr/>
                    <a:lstStyle/>
                    <a:p>
                      <a:pPr defTabSz="457206">
                        <a:defRPr sz="1800">
                          <a:solidFill>
                            <a:srgbClr val="000000"/>
                          </a:solidFill>
                        </a:defRPr>
                      </a:pPr>
                      <a:r>
                        <a:rPr sz="1000"/>
                        <a:t>Hakemlik Yayınların Yapılması</a:t>
                      </a:r>
                    </a:p>
                  </a:txBody>
                  <a:tcPr marL="9525" marR="9525" marT="9525" marB="9525" anchor="ctr" horzOverflow="overflow">
                    <a:lnL w="6350">
                      <a:solidFill>
                        <a:srgbClr val="000000"/>
                      </a:solidFill>
                    </a:lnL>
                    <a:lnR w="6350">
                      <a:solidFill>
                        <a:srgbClr val="000000"/>
                      </a:solidFill>
                    </a:lnR>
                    <a:lnT w="6350">
                      <a:solidFill>
                        <a:srgbClr val="000000"/>
                      </a:solidFill>
                    </a:lnT>
                    <a:lnB w="6350">
                      <a:solidFill>
                        <a:srgbClr val="000000"/>
                      </a:solidFill>
                    </a:lnB>
                    <a:solidFill>
                      <a:srgbClr val="FFFFFF"/>
                    </a:solidFill>
                  </a:tcPr>
                </a:tc>
                <a:extLst>
                  <a:ext uri="{0D108BD9-81ED-4DB2-BD59-A6C34878D82A}">
                    <a16:rowId xmlns:a16="http://schemas.microsoft.com/office/drawing/2014/main" val="10004"/>
                  </a:ext>
                </a:extLst>
              </a:tr>
              <a:tr h="305689">
                <a:tc>
                  <a:txBody>
                    <a:bodyPr/>
                    <a:lstStyle/>
                    <a:p>
                      <a:pPr defTabSz="457206">
                        <a:defRPr sz="1800">
                          <a:solidFill>
                            <a:srgbClr val="000000"/>
                          </a:solidFill>
                        </a:defRPr>
                      </a:pPr>
                      <a:r>
                        <a:rPr sz="1000"/>
                        <a:t>Akreditasyon Kuruluşları (MÜDEK)</a:t>
                      </a:r>
                    </a:p>
                  </a:txBody>
                  <a:tcPr marL="9525" marR="9525" marT="9525" marB="9525" anchor="ctr" horzOverflow="overflow">
                    <a:lnL w="6350">
                      <a:solidFill>
                        <a:srgbClr val="141312"/>
                      </a:solidFill>
                    </a:lnL>
                    <a:lnR w="6350">
                      <a:solidFill>
                        <a:srgbClr val="000000"/>
                      </a:solidFill>
                    </a:lnR>
                    <a:lnT w="6350">
                      <a:solidFill>
                        <a:srgbClr val="141312"/>
                      </a:solidFill>
                    </a:lnT>
                    <a:lnB w="6350">
                      <a:solidFill>
                        <a:srgbClr val="141312"/>
                      </a:solidFill>
                    </a:lnB>
                    <a:solidFill>
                      <a:srgbClr val="FFFFFF"/>
                    </a:solidFill>
                  </a:tcPr>
                </a:tc>
                <a:tc>
                  <a:txBody>
                    <a:bodyPr/>
                    <a:lstStyle/>
                    <a:p>
                      <a:pPr defTabSz="457206">
                        <a:defRPr sz="1800">
                          <a:solidFill>
                            <a:srgbClr val="000000"/>
                          </a:solidFill>
                        </a:defRPr>
                      </a:pPr>
                      <a:r>
                        <a:rPr sz="1000"/>
                        <a:t>Eğitim standardları belirleme</a:t>
                      </a:r>
                    </a:p>
                  </a:txBody>
                  <a:tcPr marL="9525" marR="9525" marT="9525" marB="9525" anchor="ctr" horzOverflow="overflow">
                    <a:lnL w="6350">
                      <a:solidFill>
                        <a:srgbClr val="000000"/>
                      </a:solidFill>
                    </a:lnL>
                    <a:lnR w="6350">
                      <a:solidFill>
                        <a:srgbClr val="000000"/>
                      </a:solidFill>
                    </a:lnR>
                    <a:lnT w="6350">
                      <a:solidFill>
                        <a:srgbClr val="000000"/>
                      </a:solidFill>
                    </a:lnT>
                    <a:lnB w="6350">
                      <a:solidFill>
                        <a:srgbClr val="000000"/>
                      </a:solidFill>
                    </a:lnB>
                    <a:solidFill>
                      <a:srgbClr val="FFFFFF"/>
                    </a:solidFill>
                  </a:tcPr>
                </a:tc>
                <a:tc>
                  <a:txBody>
                    <a:bodyPr/>
                    <a:lstStyle/>
                    <a:p>
                      <a:pPr defTabSz="457206">
                        <a:defRPr sz="1800">
                          <a:solidFill>
                            <a:srgbClr val="000000"/>
                          </a:solidFill>
                        </a:defRPr>
                      </a:pPr>
                      <a:r>
                        <a:rPr sz="1000"/>
                        <a:t>Müfredat ve ders standardlarının oluşturulması - akreditasyon belgelerinin edinilmesi</a:t>
                      </a:r>
                    </a:p>
                  </a:txBody>
                  <a:tcPr marL="9525" marR="9525" marT="9525" marB="9525" anchor="ctr" horzOverflow="overflow">
                    <a:lnL w="6350">
                      <a:solidFill>
                        <a:srgbClr val="000000"/>
                      </a:solidFill>
                    </a:lnL>
                    <a:lnR w="6350">
                      <a:solidFill>
                        <a:srgbClr val="000000"/>
                      </a:solidFill>
                    </a:lnR>
                    <a:lnT w="6350">
                      <a:solidFill>
                        <a:srgbClr val="000000"/>
                      </a:solidFill>
                    </a:lnT>
                    <a:lnB w="6350">
                      <a:solidFill>
                        <a:srgbClr val="000000"/>
                      </a:solidFill>
                    </a:lnB>
                    <a:solidFill>
                      <a:srgbClr val="FFFFFF"/>
                    </a:solidFill>
                  </a:tcPr>
                </a:tc>
                <a:extLst>
                  <a:ext uri="{0D108BD9-81ED-4DB2-BD59-A6C34878D82A}">
                    <a16:rowId xmlns:a16="http://schemas.microsoft.com/office/drawing/2014/main" val="10005"/>
                  </a:ext>
                </a:extLst>
              </a:tr>
              <a:tr h="305689">
                <a:tc>
                  <a:txBody>
                    <a:bodyPr/>
                    <a:lstStyle/>
                    <a:p>
                      <a:pPr defTabSz="457206">
                        <a:defRPr sz="1800">
                          <a:solidFill>
                            <a:srgbClr val="000000"/>
                          </a:solidFill>
                        </a:defRPr>
                      </a:pPr>
                      <a:r>
                        <a:rPr sz="1000"/>
                        <a:t>Sivil Toplum Örgütleri (ATSO,TMMOB,dernekler,vakıflar vb.))</a:t>
                      </a:r>
                    </a:p>
                  </a:txBody>
                  <a:tcPr marL="9525" marR="9525" marT="9525" marB="9525" anchor="ctr" horzOverflow="overflow">
                    <a:lnL w="6350">
                      <a:solidFill>
                        <a:srgbClr val="141312"/>
                      </a:solidFill>
                    </a:lnL>
                    <a:lnR w="6350">
                      <a:solidFill>
                        <a:srgbClr val="000000"/>
                      </a:solidFill>
                    </a:lnR>
                    <a:lnT w="6350">
                      <a:solidFill>
                        <a:srgbClr val="141312"/>
                      </a:solidFill>
                    </a:lnT>
                    <a:lnB w="6350">
                      <a:solidFill>
                        <a:srgbClr val="141312"/>
                      </a:solidFill>
                    </a:lnB>
                    <a:solidFill>
                      <a:srgbClr val="FFFFFF"/>
                    </a:solidFill>
                  </a:tcPr>
                </a:tc>
                <a:tc>
                  <a:txBody>
                    <a:bodyPr/>
                    <a:lstStyle/>
                    <a:p>
                      <a:pPr defTabSz="457206">
                        <a:defRPr sz="1800">
                          <a:solidFill>
                            <a:srgbClr val="000000"/>
                          </a:solidFill>
                        </a:defRPr>
                      </a:pPr>
                      <a:r>
                        <a:rPr sz="1000"/>
                        <a:t>İşbirliği</a:t>
                      </a:r>
                    </a:p>
                  </a:txBody>
                  <a:tcPr marL="9525" marR="9525" marT="9525" marB="9525" anchor="ctr" horzOverflow="overflow">
                    <a:lnL w="6350">
                      <a:solidFill>
                        <a:srgbClr val="000000"/>
                      </a:solidFill>
                    </a:lnL>
                    <a:lnR w="6350">
                      <a:solidFill>
                        <a:srgbClr val="000000"/>
                      </a:solidFill>
                    </a:lnR>
                    <a:lnT w="6350">
                      <a:solidFill>
                        <a:srgbClr val="000000"/>
                      </a:solidFill>
                    </a:lnT>
                    <a:lnB w="6350">
                      <a:solidFill>
                        <a:srgbClr val="000000"/>
                      </a:solidFill>
                    </a:lnB>
                    <a:solidFill>
                      <a:srgbClr val="FFFFFF"/>
                    </a:solidFill>
                  </a:tcPr>
                </a:tc>
                <a:tc>
                  <a:txBody>
                    <a:bodyPr/>
                    <a:lstStyle/>
                    <a:p>
                      <a:pPr defTabSz="457206">
                        <a:defRPr sz="1800">
                          <a:solidFill>
                            <a:srgbClr val="000000"/>
                          </a:solidFill>
                        </a:defRPr>
                      </a:pPr>
                      <a:r>
                        <a:rPr sz="1000"/>
                        <a:t>Akademik Destek,Sürdürülebilir İşbirliği,Ortak Proje ve Etkinlikler,Nitelikli Mezun ve Stajyer </a:t>
                      </a:r>
                    </a:p>
                  </a:txBody>
                  <a:tcPr marL="9525" marR="9525" marT="9525" marB="9525" anchor="ctr" horzOverflow="overflow">
                    <a:lnL w="6350">
                      <a:solidFill>
                        <a:srgbClr val="000000"/>
                      </a:solidFill>
                    </a:lnL>
                    <a:lnR w="6350">
                      <a:solidFill>
                        <a:srgbClr val="000000"/>
                      </a:solidFill>
                    </a:lnR>
                    <a:lnT w="6350">
                      <a:solidFill>
                        <a:srgbClr val="000000"/>
                      </a:solidFill>
                    </a:lnT>
                    <a:lnB w="6350">
                      <a:solidFill>
                        <a:srgbClr val="000000"/>
                      </a:solidFill>
                    </a:lnB>
                    <a:solidFill>
                      <a:srgbClr val="FFFFFF"/>
                    </a:solidFill>
                  </a:tcPr>
                </a:tc>
                <a:extLst>
                  <a:ext uri="{0D108BD9-81ED-4DB2-BD59-A6C34878D82A}">
                    <a16:rowId xmlns:a16="http://schemas.microsoft.com/office/drawing/2014/main" val="10006"/>
                  </a:ext>
                </a:extLst>
              </a:tr>
              <a:tr h="300683">
                <a:tc>
                  <a:txBody>
                    <a:bodyPr/>
                    <a:lstStyle/>
                    <a:p>
                      <a:pPr defTabSz="457206">
                        <a:defRPr sz="1800">
                          <a:solidFill>
                            <a:srgbClr val="000000"/>
                          </a:solidFill>
                        </a:defRPr>
                      </a:pPr>
                      <a:r>
                        <a:rPr sz="1000"/>
                        <a:t>YÖKAK</a:t>
                      </a:r>
                    </a:p>
                  </a:txBody>
                  <a:tcPr marL="9525" marR="9525" marT="9525" marB="9525" anchor="ctr" horzOverflow="overflow">
                    <a:lnL w="6350">
                      <a:solidFill>
                        <a:srgbClr val="141312"/>
                      </a:solidFill>
                    </a:lnL>
                    <a:lnR w="6350">
                      <a:solidFill>
                        <a:srgbClr val="000000"/>
                      </a:solidFill>
                    </a:lnR>
                    <a:lnT w="6350">
                      <a:solidFill>
                        <a:srgbClr val="141312"/>
                      </a:solidFill>
                    </a:lnT>
                    <a:lnB w="6350">
                      <a:solidFill>
                        <a:srgbClr val="141312"/>
                      </a:solidFill>
                    </a:lnB>
                    <a:solidFill>
                      <a:srgbClr val="FFFFFF"/>
                    </a:solidFill>
                  </a:tcPr>
                </a:tc>
                <a:tc>
                  <a:txBody>
                    <a:bodyPr/>
                    <a:lstStyle/>
                    <a:p>
                      <a:pPr defTabSz="457206">
                        <a:defRPr sz="1800">
                          <a:solidFill>
                            <a:srgbClr val="000000"/>
                          </a:solidFill>
                        </a:defRPr>
                      </a:pPr>
                      <a:r>
                        <a:rPr sz="1000"/>
                        <a:t>Kanunen bağlılık</a:t>
                      </a:r>
                    </a:p>
                  </a:txBody>
                  <a:tcPr marL="9525" marR="9525" marT="9525" marB="9525" anchor="ctr" horzOverflow="overflow">
                    <a:lnL w="6350">
                      <a:solidFill>
                        <a:srgbClr val="000000"/>
                      </a:solidFill>
                    </a:lnL>
                    <a:lnR w="6350">
                      <a:solidFill>
                        <a:srgbClr val="000000"/>
                      </a:solidFill>
                    </a:lnR>
                    <a:lnT w="6350">
                      <a:solidFill>
                        <a:srgbClr val="000000"/>
                      </a:solidFill>
                    </a:lnT>
                    <a:lnB w="6350">
                      <a:solidFill>
                        <a:srgbClr val="000000"/>
                      </a:solidFill>
                    </a:lnB>
                    <a:solidFill>
                      <a:srgbClr val="FFFFFF"/>
                    </a:solidFill>
                  </a:tcPr>
                </a:tc>
                <a:tc>
                  <a:txBody>
                    <a:bodyPr/>
                    <a:lstStyle/>
                    <a:p>
                      <a:pPr defTabSz="457206">
                        <a:defRPr sz="1800">
                          <a:solidFill>
                            <a:srgbClr val="000000"/>
                          </a:solidFill>
                        </a:defRPr>
                      </a:pPr>
                      <a:r>
                        <a:rPr sz="1000"/>
                        <a:t>Mevzuata uygunluk</a:t>
                      </a:r>
                    </a:p>
                  </a:txBody>
                  <a:tcPr marL="9525" marR="9525" marT="9525" marB="9525" anchor="ctr" horzOverflow="overflow">
                    <a:lnL w="6350">
                      <a:solidFill>
                        <a:srgbClr val="000000"/>
                      </a:solidFill>
                    </a:lnL>
                    <a:lnR w="6350">
                      <a:solidFill>
                        <a:srgbClr val="000000"/>
                      </a:solidFill>
                    </a:lnR>
                    <a:lnT w="6350">
                      <a:solidFill>
                        <a:srgbClr val="000000"/>
                      </a:solidFill>
                    </a:lnT>
                    <a:lnB w="6350">
                      <a:solidFill>
                        <a:srgbClr val="000000"/>
                      </a:solidFill>
                    </a:lnB>
                    <a:solidFill>
                      <a:srgbClr val="FFFFFF"/>
                    </a:solidFill>
                  </a:tcPr>
                </a:tc>
                <a:extLst>
                  <a:ext uri="{0D108BD9-81ED-4DB2-BD59-A6C34878D82A}">
                    <a16:rowId xmlns:a16="http://schemas.microsoft.com/office/drawing/2014/main" val="10007"/>
                  </a:ext>
                </a:extLst>
              </a:tr>
              <a:tr h="300683">
                <a:tc>
                  <a:txBody>
                    <a:bodyPr/>
                    <a:lstStyle/>
                    <a:p>
                      <a:pPr defTabSz="457206">
                        <a:defRPr sz="1800">
                          <a:solidFill>
                            <a:srgbClr val="000000"/>
                          </a:solidFill>
                        </a:defRPr>
                      </a:pPr>
                      <a:r>
                        <a:rPr sz="1000"/>
                        <a:t>Bağımsız Akredite Kuruluşu</a:t>
                      </a:r>
                    </a:p>
                  </a:txBody>
                  <a:tcPr marL="9525" marR="9525" marT="9525" marB="9525" anchor="ctr" horzOverflow="overflow">
                    <a:lnL w="6350">
                      <a:solidFill>
                        <a:srgbClr val="141312"/>
                      </a:solidFill>
                    </a:lnL>
                    <a:lnR w="6350">
                      <a:solidFill>
                        <a:srgbClr val="000000"/>
                      </a:solidFill>
                    </a:lnR>
                    <a:lnT w="6350">
                      <a:solidFill>
                        <a:srgbClr val="141312"/>
                      </a:solidFill>
                    </a:lnT>
                    <a:lnB w="6350">
                      <a:solidFill>
                        <a:srgbClr val="141312"/>
                      </a:solidFill>
                    </a:lnB>
                    <a:solidFill>
                      <a:srgbClr val="FFFFFF"/>
                    </a:solidFill>
                  </a:tcPr>
                </a:tc>
                <a:tc>
                  <a:txBody>
                    <a:bodyPr/>
                    <a:lstStyle/>
                    <a:p>
                      <a:pPr defTabSz="457206">
                        <a:defRPr sz="1800">
                          <a:solidFill>
                            <a:srgbClr val="000000"/>
                          </a:solidFill>
                        </a:defRPr>
                      </a:pPr>
                      <a:r>
                        <a:rPr sz="1000"/>
                        <a:t>Uluslararası eğitim standartlarına uyum</a:t>
                      </a:r>
                    </a:p>
                  </a:txBody>
                  <a:tcPr marL="9525" marR="9525" marT="9525" marB="9525" anchor="ctr" horzOverflow="overflow">
                    <a:lnL w="6350">
                      <a:solidFill>
                        <a:srgbClr val="000000"/>
                      </a:solidFill>
                    </a:lnL>
                    <a:lnR w="6350">
                      <a:solidFill>
                        <a:srgbClr val="000000"/>
                      </a:solidFill>
                    </a:lnR>
                    <a:lnT w="6350">
                      <a:solidFill>
                        <a:srgbClr val="000000"/>
                      </a:solidFill>
                    </a:lnT>
                    <a:lnB w="6350">
                      <a:solidFill>
                        <a:srgbClr val="000000"/>
                      </a:solidFill>
                    </a:lnB>
                    <a:solidFill>
                      <a:srgbClr val="FFFFFF"/>
                    </a:solidFill>
                  </a:tcPr>
                </a:tc>
                <a:tc>
                  <a:txBody>
                    <a:bodyPr/>
                    <a:lstStyle/>
                    <a:p>
                      <a:pPr defTabSz="457206">
                        <a:defRPr sz="1800">
                          <a:solidFill>
                            <a:srgbClr val="000000"/>
                          </a:solidFill>
                        </a:defRPr>
                      </a:pPr>
                      <a:r>
                        <a:rPr sz="1000"/>
                        <a:t>YÖK ve Akr. Kuruluşu kriterlerinin sağlanması</a:t>
                      </a:r>
                    </a:p>
                  </a:txBody>
                  <a:tcPr marL="9525" marR="9525" marT="9525" marB="9525" anchor="ctr" horzOverflow="overflow">
                    <a:lnL w="6350">
                      <a:solidFill>
                        <a:srgbClr val="000000"/>
                      </a:solidFill>
                    </a:lnL>
                    <a:lnR w="6350">
                      <a:solidFill>
                        <a:srgbClr val="000000"/>
                      </a:solidFill>
                    </a:lnR>
                    <a:lnT w="6350">
                      <a:solidFill>
                        <a:srgbClr val="000000"/>
                      </a:solidFill>
                    </a:lnT>
                    <a:lnB w="6350">
                      <a:solidFill>
                        <a:srgbClr val="000000"/>
                      </a:solidFill>
                    </a:lnB>
                    <a:solidFill>
                      <a:srgbClr val="FFFFFF"/>
                    </a:solidFill>
                  </a:tcPr>
                </a:tc>
                <a:extLst>
                  <a:ext uri="{0D108BD9-81ED-4DB2-BD59-A6C34878D82A}">
                    <a16:rowId xmlns:a16="http://schemas.microsoft.com/office/drawing/2014/main" val="10008"/>
                  </a:ext>
                </a:extLst>
              </a:tr>
              <a:tr h="305689">
                <a:tc>
                  <a:txBody>
                    <a:bodyPr/>
                    <a:lstStyle/>
                    <a:p>
                      <a:pPr defTabSz="457206">
                        <a:defRPr sz="1800">
                          <a:solidFill>
                            <a:srgbClr val="000000"/>
                          </a:solidFill>
                        </a:defRPr>
                      </a:pPr>
                      <a:r>
                        <a:rPr sz="1000"/>
                        <a:t>Sağlık Bilimleri Üniversitesi Eğitim ve Araştırma Hastanesi (SBÜEAH)</a:t>
                      </a:r>
                    </a:p>
                  </a:txBody>
                  <a:tcPr marL="9525" marR="9525" marT="9525" marB="9525" anchor="ctr" horzOverflow="overflow">
                    <a:lnL w="6350">
                      <a:solidFill>
                        <a:srgbClr val="141312"/>
                      </a:solidFill>
                    </a:lnL>
                    <a:lnR w="6350">
                      <a:solidFill>
                        <a:srgbClr val="000000"/>
                      </a:solidFill>
                    </a:lnR>
                    <a:lnT w="6350">
                      <a:solidFill>
                        <a:srgbClr val="141312"/>
                      </a:solidFill>
                    </a:lnT>
                    <a:lnB w="6350">
                      <a:solidFill>
                        <a:srgbClr val="141312"/>
                      </a:solidFill>
                    </a:lnB>
                    <a:solidFill>
                      <a:srgbClr val="FFFFFF"/>
                    </a:solidFill>
                  </a:tcPr>
                </a:tc>
                <a:tc>
                  <a:txBody>
                    <a:bodyPr/>
                    <a:lstStyle/>
                    <a:p>
                      <a:pPr defTabSz="457206">
                        <a:defRPr sz="1800">
                          <a:solidFill>
                            <a:srgbClr val="000000"/>
                          </a:solidFill>
                        </a:defRPr>
                      </a:pPr>
                      <a:r>
                        <a:rPr sz="1000"/>
                        <a:t>İşbirliği</a:t>
                      </a:r>
                    </a:p>
                  </a:txBody>
                  <a:tcPr marL="9525" marR="9525" marT="9525" marB="9525" anchor="ctr" horzOverflow="overflow">
                    <a:lnL w="6350">
                      <a:solidFill>
                        <a:srgbClr val="000000"/>
                      </a:solidFill>
                    </a:lnL>
                    <a:lnR w="6350">
                      <a:solidFill>
                        <a:srgbClr val="000000"/>
                      </a:solidFill>
                    </a:lnR>
                    <a:lnT w="6350">
                      <a:solidFill>
                        <a:srgbClr val="000000"/>
                      </a:solidFill>
                    </a:lnT>
                    <a:lnB w="6350">
                      <a:solidFill>
                        <a:srgbClr val="000000"/>
                      </a:solidFill>
                    </a:lnB>
                    <a:solidFill>
                      <a:srgbClr val="FFFFFF"/>
                    </a:solidFill>
                  </a:tcPr>
                </a:tc>
                <a:tc>
                  <a:txBody>
                    <a:bodyPr/>
                    <a:lstStyle/>
                    <a:p>
                      <a:pPr defTabSz="457206">
                        <a:defRPr sz="1800">
                          <a:solidFill>
                            <a:srgbClr val="000000"/>
                          </a:solidFill>
                        </a:defRPr>
                      </a:pPr>
                      <a:r>
                        <a:rPr sz="1000"/>
                        <a:t>Akademik Destek,Sürdürülebilir İşbirliği, Ortak Proje ve Etkinlikler</a:t>
                      </a:r>
                    </a:p>
                  </a:txBody>
                  <a:tcPr marL="9525" marR="9525" marT="9525" marB="9525" anchor="ctr" horzOverflow="overflow">
                    <a:lnL w="6350">
                      <a:solidFill>
                        <a:srgbClr val="000000"/>
                      </a:solidFill>
                    </a:lnL>
                    <a:lnR w="6350">
                      <a:solidFill>
                        <a:srgbClr val="000000"/>
                      </a:solidFill>
                    </a:lnR>
                    <a:lnT w="6350">
                      <a:solidFill>
                        <a:srgbClr val="000000"/>
                      </a:solidFill>
                    </a:lnT>
                    <a:lnB w="6350">
                      <a:solidFill>
                        <a:srgbClr val="000000"/>
                      </a:solidFill>
                    </a:lnB>
                    <a:solidFill>
                      <a:srgbClr val="FFFFFF"/>
                    </a:solidFill>
                  </a:tcPr>
                </a:tc>
                <a:extLst>
                  <a:ext uri="{0D108BD9-81ED-4DB2-BD59-A6C34878D82A}">
                    <a16:rowId xmlns:a16="http://schemas.microsoft.com/office/drawing/2014/main" val="10009"/>
                  </a:ext>
                </a:extLst>
              </a:tr>
              <a:tr h="305689">
                <a:tc>
                  <a:txBody>
                    <a:bodyPr/>
                    <a:lstStyle/>
                    <a:p>
                      <a:pPr defTabSz="457206">
                        <a:defRPr sz="1800">
                          <a:solidFill>
                            <a:srgbClr val="000000"/>
                          </a:solidFill>
                        </a:defRPr>
                      </a:pPr>
                      <a:r>
                        <a:rPr sz="1000"/>
                        <a:t>Antalya İl Sağlık Müdürlüğü</a:t>
                      </a:r>
                    </a:p>
                  </a:txBody>
                  <a:tcPr marL="9525" marR="9525" marT="9525" marB="9525" anchor="ctr" horzOverflow="overflow">
                    <a:lnL w="6350">
                      <a:solidFill>
                        <a:srgbClr val="141312"/>
                      </a:solidFill>
                    </a:lnL>
                    <a:lnR w="6350">
                      <a:solidFill>
                        <a:srgbClr val="000000"/>
                      </a:solidFill>
                    </a:lnR>
                    <a:lnT w="6350">
                      <a:solidFill>
                        <a:srgbClr val="141312"/>
                      </a:solidFill>
                    </a:lnT>
                    <a:lnB w="6350">
                      <a:solidFill>
                        <a:srgbClr val="141312"/>
                      </a:solidFill>
                    </a:lnB>
                    <a:solidFill>
                      <a:srgbClr val="FFFFFF"/>
                    </a:solidFill>
                  </a:tcPr>
                </a:tc>
                <a:tc>
                  <a:txBody>
                    <a:bodyPr/>
                    <a:lstStyle/>
                    <a:p>
                      <a:pPr defTabSz="457206">
                        <a:defRPr sz="1800">
                          <a:solidFill>
                            <a:srgbClr val="000000"/>
                          </a:solidFill>
                        </a:defRPr>
                      </a:pPr>
                      <a:r>
                        <a:rPr sz="1000"/>
                        <a:t>İşbirliği</a:t>
                      </a:r>
                    </a:p>
                  </a:txBody>
                  <a:tcPr marL="9525" marR="9525" marT="9525" marB="9525" anchor="ctr" horzOverflow="overflow">
                    <a:lnL w="6350">
                      <a:solidFill>
                        <a:srgbClr val="000000"/>
                      </a:solidFill>
                    </a:lnL>
                    <a:lnR w="6350">
                      <a:solidFill>
                        <a:srgbClr val="000000"/>
                      </a:solidFill>
                    </a:lnR>
                    <a:lnT w="6350">
                      <a:solidFill>
                        <a:srgbClr val="000000"/>
                      </a:solidFill>
                    </a:lnT>
                    <a:lnB w="6350">
                      <a:solidFill>
                        <a:srgbClr val="000000"/>
                      </a:solidFill>
                    </a:lnB>
                    <a:solidFill>
                      <a:srgbClr val="FFFFFF"/>
                    </a:solidFill>
                  </a:tcPr>
                </a:tc>
                <a:tc>
                  <a:txBody>
                    <a:bodyPr/>
                    <a:lstStyle/>
                    <a:p>
                      <a:pPr defTabSz="457206">
                        <a:defRPr sz="1800">
                          <a:solidFill>
                            <a:srgbClr val="000000"/>
                          </a:solidFill>
                        </a:defRPr>
                      </a:pPr>
                      <a:r>
                        <a:rPr sz="1000"/>
                        <a:t>Akademik Destek,Sürdürülebilir İşbirliği, Ortak Proje ve Etkinlikler</a:t>
                      </a:r>
                    </a:p>
                  </a:txBody>
                  <a:tcPr marL="9525" marR="9525" marT="9525" marB="9525" anchor="ctr" horzOverflow="overflow">
                    <a:lnL w="6350">
                      <a:solidFill>
                        <a:srgbClr val="000000"/>
                      </a:solidFill>
                    </a:lnL>
                    <a:lnR w="6350">
                      <a:solidFill>
                        <a:srgbClr val="000000"/>
                      </a:solidFill>
                    </a:lnR>
                    <a:lnT w="6350">
                      <a:solidFill>
                        <a:srgbClr val="000000"/>
                      </a:solidFill>
                    </a:lnT>
                    <a:lnB w="6350">
                      <a:solidFill>
                        <a:srgbClr val="000000"/>
                      </a:solidFill>
                    </a:lnB>
                    <a:solidFill>
                      <a:srgbClr val="FFFFFF"/>
                    </a:solidFill>
                  </a:tcPr>
                </a:tc>
                <a:extLst>
                  <a:ext uri="{0D108BD9-81ED-4DB2-BD59-A6C34878D82A}">
                    <a16:rowId xmlns:a16="http://schemas.microsoft.com/office/drawing/2014/main" val="10010"/>
                  </a:ext>
                </a:extLst>
              </a:tr>
              <a:tr h="305689">
                <a:tc>
                  <a:txBody>
                    <a:bodyPr/>
                    <a:lstStyle/>
                    <a:p>
                      <a:pPr defTabSz="457206">
                        <a:defRPr sz="1800">
                          <a:solidFill>
                            <a:srgbClr val="000000"/>
                          </a:solidFill>
                        </a:defRPr>
                      </a:pPr>
                      <a:r>
                        <a:rPr sz="1000"/>
                        <a:t>Süleyman Demirel Üniversitesi</a:t>
                      </a:r>
                    </a:p>
                  </a:txBody>
                  <a:tcPr marL="9525" marR="9525" marT="9525" marB="9525" anchor="ctr" horzOverflow="overflow">
                    <a:lnL w="6350">
                      <a:solidFill>
                        <a:srgbClr val="141312"/>
                      </a:solidFill>
                    </a:lnL>
                    <a:lnR w="6350">
                      <a:solidFill>
                        <a:srgbClr val="000000"/>
                      </a:solidFill>
                    </a:lnR>
                    <a:lnT w="6350">
                      <a:solidFill>
                        <a:srgbClr val="141312"/>
                      </a:solidFill>
                    </a:lnT>
                    <a:lnB w="6350">
                      <a:solidFill>
                        <a:srgbClr val="141312"/>
                      </a:solidFill>
                    </a:lnB>
                    <a:solidFill>
                      <a:srgbClr val="FFFFFF"/>
                    </a:solidFill>
                  </a:tcPr>
                </a:tc>
                <a:tc>
                  <a:txBody>
                    <a:bodyPr/>
                    <a:lstStyle/>
                    <a:p>
                      <a:pPr defTabSz="457206">
                        <a:defRPr sz="1800">
                          <a:solidFill>
                            <a:srgbClr val="000000"/>
                          </a:solidFill>
                        </a:defRPr>
                      </a:pPr>
                      <a:r>
                        <a:rPr sz="1000"/>
                        <a:t>İşbirliği,Ortak Pazarda Rekabet</a:t>
                      </a:r>
                    </a:p>
                  </a:txBody>
                  <a:tcPr marL="9525" marR="9525" marT="9525" marB="9525" anchor="ctr" horzOverflow="overflow">
                    <a:lnL w="6350">
                      <a:solidFill>
                        <a:srgbClr val="000000"/>
                      </a:solidFill>
                    </a:lnL>
                    <a:lnR w="6350">
                      <a:solidFill>
                        <a:srgbClr val="000000"/>
                      </a:solidFill>
                    </a:lnR>
                    <a:lnT w="6350">
                      <a:solidFill>
                        <a:srgbClr val="000000"/>
                      </a:solidFill>
                    </a:lnT>
                    <a:lnB w="6350">
                      <a:solidFill>
                        <a:srgbClr val="000000"/>
                      </a:solidFill>
                    </a:lnB>
                    <a:solidFill>
                      <a:srgbClr val="FFFFFF"/>
                    </a:solidFill>
                  </a:tcPr>
                </a:tc>
                <a:tc>
                  <a:txBody>
                    <a:bodyPr/>
                    <a:lstStyle/>
                    <a:p>
                      <a:pPr defTabSz="457206">
                        <a:defRPr sz="1800">
                          <a:solidFill>
                            <a:srgbClr val="000000"/>
                          </a:solidFill>
                        </a:defRPr>
                      </a:pPr>
                      <a:r>
                        <a:rPr sz="1000"/>
                        <a:t>Akademik Destek,Sürdürülebilir İşbirliği, Ortak Proje ve Etkinlikler</a:t>
                      </a:r>
                    </a:p>
                  </a:txBody>
                  <a:tcPr marL="9525" marR="9525" marT="9525" marB="9525" anchor="ctr" horzOverflow="overflow">
                    <a:lnL w="6350">
                      <a:solidFill>
                        <a:srgbClr val="000000"/>
                      </a:solidFill>
                    </a:lnL>
                    <a:lnR w="6350">
                      <a:solidFill>
                        <a:srgbClr val="000000"/>
                      </a:solidFill>
                    </a:lnR>
                    <a:lnT w="6350">
                      <a:solidFill>
                        <a:srgbClr val="000000"/>
                      </a:solidFill>
                    </a:lnT>
                    <a:lnB w="6350">
                      <a:solidFill>
                        <a:srgbClr val="000000"/>
                      </a:solidFill>
                    </a:lnB>
                    <a:solidFill>
                      <a:srgbClr val="FFFFFF"/>
                    </a:solidFill>
                  </a:tcPr>
                </a:tc>
                <a:extLst>
                  <a:ext uri="{0D108BD9-81ED-4DB2-BD59-A6C34878D82A}">
                    <a16:rowId xmlns:a16="http://schemas.microsoft.com/office/drawing/2014/main" val="10011"/>
                  </a:ext>
                </a:extLst>
              </a:tr>
              <a:tr h="305689">
                <a:tc>
                  <a:txBody>
                    <a:bodyPr/>
                    <a:lstStyle/>
                    <a:p>
                      <a:pPr defTabSz="457206">
                        <a:defRPr sz="1800">
                          <a:solidFill>
                            <a:srgbClr val="000000"/>
                          </a:solidFill>
                        </a:defRPr>
                      </a:pPr>
                      <a:r>
                        <a:rPr sz="1000"/>
                        <a:t>Endüstri Mühendisliği Derneği</a:t>
                      </a:r>
                    </a:p>
                  </a:txBody>
                  <a:tcPr marL="9525" marR="9525" marT="9525" marB="9525" anchor="ctr" horzOverflow="overflow">
                    <a:lnL w="6350">
                      <a:solidFill>
                        <a:srgbClr val="141312"/>
                      </a:solidFill>
                    </a:lnL>
                    <a:lnR w="6350">
                      <a:solidFill>
                        <a:srgbClr val="000000"/>
                      </a:solidFill>
                    </a:lnR>
                    <a:lnT w="6350">
                      <a:solidFill>
                        <a:srgbClr val="141312"/>
                      </a:solidFill>
                    </a:lnT>
                    <a:lnB w="6350">
                      <a:solidFill>
                        <a:srgbClr val="141312"/>
                      </a:solidFill>
                    </a:lnB>
                    <a:solidFill>
                      <a:srgbClr val="FFFFFF"/>
                    </a:solidFill>
                  </a:tcPr>
                </a:tc>
                <a:tc>
                  <a:txBody>
                    <a:bodyPr/>
                    <a:lstStyle/>
                    <a:p>
                      <a:pPr defTabSz="457206">
                        <a:defRPr sz="1800">
                          <a:solidFill>
                            <a:srgbClr val="000000"/>
                          </a:solidFill>
                        </a:defRPr>
                      </a:pPr>
                      <a:r>
                        <a:rPr sz="1000"/>
                        <a:t>İşbirliği,Ortak Pazarda Rekabet</a:t>
                      </a:r>
                    </a:p>
                  </a:txBody>
                  <a:tcPr marL="9525" marR="9525" marT="9525" marB="9525" anchor="ctr" horzOverflow="overflow">
                    <a:lnL w="6350">
                      <a:solidFill>
                        <a:srgbClr val="000000"/>
                      </a:solidFill>
                    </a:lnL>
                    <a:lnR w="6350">
                      <a:solidFill>
                        <a:srgbClr val="000000"/>
                      </a:solidFill>
                    </a:lnR>
                    <a:lnT w="6350">
                      <a:solidFill>
                        <a:srgbClr val="000000"/>
                      </a:solidFill>
                    </a:lnT>
                    <a:lnB w="6350">
                      <a:solidFill>
                        <a:srgbClr val="000000"/>
                      </a:solidFill>
                    </a:lnB>
                    <a:solidFill>
                      <a:srgbClr val="FFFFFF"/>
                    </a:solidFill>
                  </a:tcPr>
                </a:tc>
                <a:tc>
                  <a:txBody>
                    <a:bodyPr/>
                    <a:lstStyle/>
                    <a:p>
                      <a:pPr defTabSz="457206">
                        <a:defRPr sz="1800">
                          <a:solidFill>
                            <a:srgbClr val="000000"/>
                          </a:solidFill>
                        </a:defRPr>
                      </a:pPr>
                      <a:r>
                        <a:rPr sz="1000"/>
                        <a:t>Akademik Destek,Sürdürülebilir İşbirliği, Ortak Proje ve Etkinlikler</a:t>
                      </a:r>
                    </a:p>
                  </a:txBody>
                  <a:tcPr marL="9525" marR="9525" marT="9525" marB="9525" anchor="ctr" horzOverflow="overflow">
                    <a:lnL w="6350">
                      <a:solidFill>
                        <a:srgbClr val="000000"/>
                      </a:solidFill>
                    </a:lnL>
                    <a:lnR w="6350">
                      <a:solidFill>
                        <a:srgbClr val="000000"/>
                      </a:solidFill>
                    </a:lnR>
                    <a:lnT w="6350">
                      <a:solidFill>
                        <a:srgbClr val="000000"/>
                      </a:solidFill>
                    </a:lnT>
                    <a:lnB w="6350">
                      <a:solidFill>
                        <a:srgbClr val="000000"/>
                      </a:solidFill>
                    </a:lnB>
                    <a:solidFill>
                      <a:srgbClr val="FFFFFF"/>
                    </a:solidFill>
                  </a:tcPr>
                </a:tc>
                <a:extLst>
                  <a:ext uri="{0D108BD9-81ED-4DB2-BD59-A6C34878D82A}">
                    <a16:rowId xmlns:a16="http://schemas.microsoft.com/office/drawing/2014/main" val="10012"/>
                  </a:ext>
                </a:extLst>
              </a:tr>
            </a:tbl>
          </a:graphicData>
        </a:graphic>
      </p:graphicFrame>
    </p:spTree>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7" name="Metin kutusu 4"/>
          <p:cNvSpPr txBox="1"/>
          <p:nvPr/>
        </p:nvSpPr>
        <p:spPr>
          <a:xfrm>
            <a:off x="516879" y="362146"/>
            <a:ext cx="8110240" cy="98809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nchor="b">
            <a:spAutoFit/>
          </a:bodyPr>
          <a:lstStyle/>
          <a:p>
            <a:pPr algn="ctr">
              <a:lnSpc>
                <a:spcPct val="110000"/>
              </a:lnSpc>
              <a:spcBef>
                <a:spcPts val="600"/>
              </a:spcBef>
              <a:defRPr sz="2800" b="1">
                <a:solidFill>
                  <a:schemeClr val="accent6"/>
                </a:solidFill>
                <a:effectLst>
                  <a:outerShdw blurRad="38100" dist="38100" dir="2700000" rotWithShape="0">
                    <a:srgbClr val="000000">
                      <a:alpha val="43137"/>
                    </a:srgbClr>
                  </a:outerShdw>
                </a:effectLst>
              </a:defRPr>
            </a:pPr>
            <a:r>
              <a:t>MEVCUT KAYNAKLAR ve  İHTİYAÇLAR</a:t>
            </a:r>
          </a:p>
          <a:p>
            <a:pPr algn="ctr">
              <a:lnSpc>
                <a:spcPct val="110000"/>
              </a:lnSpc>
              <a:spcBef>
                <a:spcPts val="600"/>
              </a:spcBef>
              <a:defRPr sz="2800" b="1">
                <a:solidFill>
                  <a:schemeClr val="accent6"/>
                </a:solidFill>
                <a:effectLst>
                  <a:outerShdw blurRad="38100" dist="38100" dir="2700000" rotWithShape="0">
                    <a:srgbClr val="000000">
                      <a:alpha val="43137"/>
                    </a:srgbClr>
                  </a:outerShdw>
                </a:effectLst>
              </a:defRPr>
            </a:pPr>
            <a:r>
              <a:t>(FİZİKİ, MALZEME, TEÇHİZAT, EKİPMAN vb.)</a:t>
            </a:r>
          </a:p>
        </p:txBody>
      </p:sp>
      <p:sp>
        <p:nvSpPr>
          <p:cNvPr id="198" name="Metin kutusu 1352"/>
          <p:cNvSpPr/>
          <p:nvPr/>
        </p:nvSpPr>
        <p:spPr>
          <a:xfrm>
            <a:off x="2489200" y="29232225"/>
            <a:ext cx="196850" cy="115888"/>
          </a:xfrm>
          <a:prstGeom prst="rect">
            <a:avLst/>
          </a:prstGeom>
          <a:solidFill>
            <a:srgbClr val="00B050"/>
          </a:solidFill>
          <a:ln w="12700">
            <a:solidFill>
              <a:srgbClr val="8AD0D5"/>
            </a:solidFill>
          </a:ln>
        </p:spPr>
        <p:txBody>
          <a:bodyPr lIns="45719" rIns="45719"/>
          <a:lstStyle/>
          <a:p>
            <a:pPr>
              <a:defRPr sz="1100"/>
            </a:pPr>
            <a:endParaRPr/>
          </a:p>
        </p:txBody>
      </p:sp>
      <p:sp>
        <p:nvSpPr>
          <p:cNvPr id="199" name="Metin kutusu 1353"/>
          <p:cNvSpPr/>
          <p:nvPr/>
        </p:nvSpPr>
        <p:spPr>
          <a:xfrm>
            <a:off x="2484438" y="29394150"/>
            <a:ext cx="196851" cy="123825"/>
          </a:xfrm>
          <a:prstGeom prst="rect">
            <a:avLst/>
          </a:prstGeom>
          <a:solidFill>
            <a:srgbClr val="FFFFFF"/>
          </a:solidFill>
          <a:ln w="12700">
            <a:solidFill>
              <a:srgbClr val="8AD0D5"/>
            </a:solidFill>
          </a:ln>
        </p:spPr>
        <p:txBody>
          <a:bodyPr lIns="45719" rIns="45719"/>
          <a:lstStyle/>
          <a:p>
            <a:pPr>
              <a:defRPr sz="1100"/>
            </a:pPr>
            <a:endParaRPr/>
          </a:p>
        </p:txBody>
      </p:sp>
      <p:sp>
        <p:nvSpPr>
          <p:cNvPr id="200" name="Metin kutusu 1354"/>
          <p:cNvSpPr/>
          <p:nvPr/>
        </p:nvSpPr>
        <p:spPr>
          <a:xfrm>
            <a:off x="2484438" y="29556075"/>
            <a:ext cx="196851" cy="123825"/>
          </a:xfrm>
          <a:prstGeom prst="rect">
            <a:avLst/>
          </a:prstGeom>
          <a:solidFill>
            <a:srgbClr val="FFFFFF"/>
          </a:solidFill>
          <a:ln w="12700">
            <a:solidFill>
              <a:srgbClr val="8AD0D5"/>
            </a:solidFill>
          </a:ln>
        </p:spPr>
        <p:txBody>
          <a:bodyPr lIns="45719" rIns="45719"/>
          <a:lstStyle/>
          <a:p>
            <a:pPr>
              <a:defRPr sz="1100"/>
            </a:pPr>
            <a:endParaRPr/>
          </a:p>
        </p:txBody>
      </p:sp>
      <p:sp>
        <p:nvSpPr>
          <p:cNvPr id="201" name="Metin kutusu 1355"/>
          <p:cNvSpPr/>
          <p:nvPr/>
        </p:nvSpPr>
        <p:spPr>
          <a:xfrm>
            <a:off x="3887787" y="29222700"/>
            <a:ext cx="196851" cy="123825"/>
          </a:xfrm>
          <a:prstGeom prst="rect">
            <a:avLst/>
          </a:prstGeom>
          <a:solidFill>
            <a:srgbClr val="FFFFFF"/>
          </a:solidFill>
          <a:ln w="12700">
            <a:solidFill>
              <a:srgbClr val="8AD0D5"/>
            </a:solidFill>
          </a:ln>
        </p:spPr>
        <p:txBody>
          <a:bodyPr lIns="45719" rIns="45719"/>
          <a:lstStyle/>
          <a:p>
            <a:pPr>
              <a:defRPr sz="1100"/>
            </a:pPr>
            <a:endParaRPr/>
          </a:p>
        </p:txBody>
      </p:sp>
      <p:sp>
        <p:nvSpPr>
          <p:cNvPr id="202" name="Metin kutusu 1356"/>
          <p:cNvSpPr/>
          <p:nvPr/>
        </p:nvSpPr>
        <p:spPr>
          <a:xfrm>
            <a:off x="3887787" y="29384625"/>
            <a:ext cx="196851" cy="115888"/>
          </a:xfrm>
          <a:prstGeom prst="rect">
            <a:avLst/>
          </a:prstGeom>
          <a:solidFill>
            <a:srgbClr val="FFFFFF"/>
          </a:solidFill>
          <a:ln w="12700">
            <a:solidFill>
              <a:srgbClr val="8AD0D5"/>
            </a:solidFill>
          </a:ln>
        </p:spPr>
        <p:txBody>
          <a:bodyPr lIns="45719" rIns="45719"/>
          <a:lstStyle/>
          <a:p>
            <a:pPr>
              <a:defRPr sz="1100"/>
            </a:pPr>
            <a:endParaRPr/>
          </a:p>
        </p:txBody>
      </p:sp>
      <p:sp>
        <p:nvSpPr>
          <p:cNvPr id="203" name="Metin kutusu 1357"/>
          <p:cNvSpPr/>
          <p:nvPr/>
        </p:nvSpPr>
        <p:spPr>
          <a:xfrm>
            <a:off x="3887787" y="29222700"/>
            <a:ext cx="196851" cy="123825"/>
          </a:xfrm>
          <a:prstGeom prst="rect">
            <a:avLst/>
          </a:prstGeom>
          <a:solidFill>
            <a:srgbClr val="FFFFFF"/>
          </a:solidFill>
          <a:ln w="12700">
            <a:solidFill>
              <a:srgbClr val="8AD0D5"/>
            </a:solidFill>
          </a:ln>
        </p:spPr>
        <p:txBody>
          <a:bodyPr lIns="45719" rIns="45719"/>
          <a:lstStyle/>
          <a:p>
            <a:pPr>
              <a:defRPr sz="1100"/>
            </a:pPr>
            <a:endParaRPr/>
          </a:p>
        </p:txBody>
      </p:sp>
      <p:sp>
        <p:nvSpPr>
          <p:cNvPr id="204" name="Metin kutusu 1358"/>
          <p:cNvSpPr/>
          <p:nvPr/>
        </p:nvSpPr>
        <p:spPr>
          <a:xfrm>
            <a:off x="3887787" y="29384625"/>
            <a:ext cx="196851" cy="115888"/>
          </a:xfrm>
          <a:prstGeom prst="rect">
            <a:avLst/>
          </a:prstGeom>
          <a:solidFill>
            <a:srgbClr val="FFFFFF"/>
          </a:solidFill>
          <a:ln w="12700">
            <a:solidFill>
              <a:srgbClr val="8AD0D5"/>
            </a:solidFill>
          </a:ln>
        </p:spPr>
        <p:txBody>
          <a:bodyPr lIns="45719" rIns="45719"/>
          <a:lstStyle/>
          <a:p>
            <a:pPr>
              <a:defRPr sz="1100"/>
            </a:pPr>
            <a:endParaRPr/>
          </a:p>
        </p:txBody>
      </p:sp>
      <p:sp>
        <p:nvSpPr>
          <p:cNvPr id="205" name="Metin kutusu 1359"/>
          <p:cNvSpPr/>
          <p:nvPr/>
        </p:nvSpPr>
        <p:spPr>
          <a:xfrm>
            <a:off x="3887787" y="29579887"/>
            <a:ext cx="196851" cy="117476"/>
          </a:xfrm>
          <a:prstGeom prst="rect">
            <a:avLst/>
          </a:prstGeom>
          <a:solidFill>
            <a:srgbClr val="FFFFFF"/>
          </a:solidFill>
          <a:ln w="12700">
            <a:solidFill>
              <a:srgbClr val="8AD0D5"/>
            </a:solidFill>
          </a:ln>
        </p:spPr>
        <p:txBody>
          <a:bodyPr lIns="45719" rIns="45719"/>
          <a:lstStyle/>
          <a:p>
            <a:pPr>
              <a:defRPr sz="1100"/>
            </a:pPr>
            <a:endParaRPr/>
          </a:p>
        </p:txBody>
      </p:sp>
      <p:sp>
        <p:nvSpPr>
          <p:cNvPr id="206" name="Metin kutusu 1360"/>
          <p:cNvSpPr/>
          <p:nvPr/>
        </p:nvSpPr>
        <p:spPr>
          <a:xfrm>
            <a:off x="2489200" y="29232225"/>
            <a:ext cx="196850" cy="115888"/>
          </a:xfrm>
          <a:prstGeom prst="rect">
            <a:avLst/>
          </a:prstGeom>
          <a:solidFill>
            <a:srgbClr val="FFFFFF"/>
          </a:solidFill>
          <a:ln w="12700">
            <a:solidFill>
              <a:srgbClr val="8AD0D5"/>
            </a:solidFill>
          </a:ln>
        </p:spPr>
        <p:txBody>
          <a:bodyPr lIns="45719" rIns="45719"/>
          <a:lstStyle/>
          <a:p>
            <a:pPr>
              <a:defRPr sz="1100"/>
            </a:pPr>
            <a:endParaRPr/>
          </a:p>
        </p:txBody>
      </p:sp>
      <p:sp>
        <p:nvSpPr>
          <p:cNvPr id="207" name="Metin kutusu 1361"/>
          <p:cNvSpPr/>
          <p:nvPr/>
        </p:nvSpPr>
        <p:spPr>
          <a:xfrm>
            <a:off x="2484438" y="29556075"/>
            <a:ext cx="196851" cy="123825"/>
          </a:xfrm>
          <a:prstGeom prst="rect">
            <a:avLst/>
          </a:prstGeom>
          <a:solidFill>
            <a:srgbClr val="FFFFFF"/>
          </a:solidFill>
          <a:ln w="12700">
            <a:solidFill>
              <a:srgbClr val="8AD0D5"/>
            </a:solidFill>
          </a:ln>
        </p:spPr>
        <p:txBody>
          <a:bodyPr lIns="45719" rIns="45719"/>
          <a:lstStyle/>
          <a:p>
            <a:pPr>
              <a:defRPr sz="1100"/>
            </a:pPr>
            <a:endParaRPr/>
          </a:p>
        </p:txBody>
      </p:sp>
      <p:sp>
        <p:nvSpPr>
          <p:cNvPr id="208" name="Metin kutusu 1362"/>
          <p:cNvSpPr/>
          <p:nvPr/>
        </p:nvSpPr>
        <p:spPr>
          <a:xfrm>
            <a:off x="3887787" y="29222700"/>
            <a:ext cx="196851" cy="123825"/>
          </a:xfrm>
          <a:prstGeom prst="rect">
            <a:avLst/>
          </a:prstGeom>
          <a:solidFill>
            <a:srgbClr val="FFFFFF"/>
          </a:solidFill>
          <a:ln w="12700">
            <a:solidFill>
              <a:srgbClr val="8AD0D5"/>
            </a:solidFill>
          </a:ln>
        </p:spPr>
        <p:txBody>
          <a:bodyPr lIns="45719" rIns="45719"/>
          <a:lstStyle/>
          <a:p>
            <a:pPr>
              <a:defRPr sz="1100"/>
            </a:pPr>
            <a:endParaRPr/>
          </a:p>
        </p:txBody>
      </p:sp>
      <p:sp>
        <p:nvSpPr>
          <p:cNvPr id="209" name="Metin kutusu 1363"/>
          <p:cNvSpPr/>
          <p:nvPr/>
        </p:nvSpPr>
        <p:spPr>
          <a:xfrm>
            <a:off x="3887787" y="29384625"/>
            <a:ext cx="196851" cy="115888"/>
          </a:xfrm>
          <a:prstGeom prst="rect">
            <a:avLst/>
          </a:prstGeom>
          <a:solidFill>
            <a:srgbClr val="FFFFFF"/>
          </a:solidFill>
          <a:ln w="12700">
            <a:solidFill>
              <a:srgbClr val="8AD0D5"/>
            </a:solidFill>
          </a:ln>
        </p:spPr>
        <p:txBody>
          <a:bodyPr lIns="45719" rIns="45719"/>
          <a:lstStyle/>
          <a:p>
            <a:pPr>
              <a:defRPr sz="1100"/>
            </a:pPr>
            <a:endParaRPr/>
          </a:p>
        </p:txBody>
      </p:sp>
      <p:sp>
        <p:nvSpPr>
          <p:cNvPr id="210" name="Metin kutusu 1364"/>
          <p:cNvSpPr/>
          <p:nvPr/>
        </p:nvSpPr>
        <p:spPr>
          <a:xfrm>
            <a:off x="2489200" y="29224287"/>
            <a:ext cx="196850" cy="115888"/>
          </a:xfrm>
          <a:prstGeom prst="rect">
            <a:avLst/>
          </a:prstGeom>
          <a:solidFill>
            <a:srgbClr val="00B050"/>
          </a:solidFill>
          <a:ln w="12700">
            <a:solidFill>
              <a:srgbClr val="8AD0D5"/>
            </a:solidFill>
          </a:ln>
        </p:spPr>
        <p:txBody>
          <a:bodyPr lIns="45719" rIns="45719"/>
          <a:lstStyle/>
          <a:p>
            <a:pPr>
              <a:defRPr sz="1100"/>
            </a:pPr>
            <a:endParaRPr/>
          </a:p>
        </p:txBody>
      </p:sp>
      <p:sp>
        <p:nvSpPr>
          <p:cNvPr id="211" name="Metin kutusu 1365"/>
          <p:cNvSpPr/>
          <p:nvPr/>
        </p:nvSpPr>
        <p:spPr>
          <a:xfrm>
            <a:off x="2484438" y="29378275"/>
            <a:ext cx="196851" cy="141288"/>
          </a:xfrm>
          <a:prstGeom prst="rect">
            <a:avLst/>
          </a:prstGeom>
          <a:solidFill>
            <a:srgbClr val="FFFFFF"/>
          </a:solidFill>
          <a:ln w="12700">
            <a:solidFill>
              <a:srgbClr val="8AD0D5"/>
            </a:solidFill>
          </a:ln>
        </p:spPr>
        <p:txBody>
          <a:bodyPr lIns="45719" rIns="45719"/>
          <a:lstStyle/>
          <a:p>
            <a:pPr>
              <a:defRPr sz="1100"/>
            </a:pPr>
            <a:endParaRPr/>
          </a:p>
        </p:txBody>
      </p:sp>
      <p:sp>
        <p:nvSpPr>
          <p:cNvPr id="212" name="Metin kutusu 1367"/>
          <p:cNvSpPr/>
          <p:nvPr/>
        </p:nvSpPr>
        <p:spPr>
          <a:xfrm>
            <a:off x="3887787" y="29222700"/>
            <a:ext cx="196851" cy="115888"/>
          </a:xfrm>
          <a:prstGeom prst="rect">
            <a:avLst/>
          </a:prstGeom>
          <a:solidFill>
            <a:srgbClr val="FFFFFF"/>
          </a:solidFill>
          <a:ln w="12700">
            <a:solidFill>
              <a:srgbClr val="8AD0D5"/>
            </a:solidFill>
          </a:ln>
        </p:spPr>
        <p:txBody>
          <a:bodyPr lIns="45719" rIns="45719"/>
          <a:lstStyle/>
          <a:p>
            <a:pPr>
              <a:defRPr sz="1100"/>
            </a:pPr>
            <a:endParaRPr/>
          </a:p>
        </p:txBody>
      </p:sp>
      <p:sp>
        <p:nvSpPr>
          <p:cNvPr id="213" name="Metin kutusu 1368"/>
          <p:cNvSpPr/>
          <p:nvPr/>
        </p:nvSpPr>
        <p:spPr>
          <a:xfrm>
            <a:off x="3887787" y="29376687"/>
            <a:ext cx="196851" cy="115888"/>
          </a:xfrm>
          <a:prstGeom prst="rect">
            <a:avLst/>
          </a:prstGeom>
          <a:solidFill>
            <a:srgbClr val="FFFFFF"/>
          </a:solidFill>
          <a:ln w="12700">
            <a:solidFill>
              <a:srgbClr val="8AD0D5"/>
            </a:solidFill>
          </a:ln>
        </p:spPr>
        <p:txBody>
          <a:bodyPr lIns="45719" rIns="45719"/>
          <a:lstStyle/>
          <a:p>
            <a:pPr>
              <a:defRPr sz="1100"/>
            </a:pPr>
            <a:endParaRPr/>
          </a:p>
        </p:txBody>
      </p:sp>
      <p:sp>
        <p:nvSpPr>
          <p:cNvPr id="214" name="Metin kutusu 1369"/>
          <p:cNvSpPr/>
          <p:nvPr/>
        </p:nvSpPr>
        <p:spPr>
          <a:xfrm>
            <a:off x="3887787" y="29222700"/>
            <a:ext cx="196851" cy="115888"/>
          </a:xfrm>
          <a:prstGeom prst="rect">
            <a:avLst/>
          </a:prstGeom>
          <a:solidFill>
            <a:srgbClr val="FF0000"/>
          </a:solidFill>
          <a:ln w="12700">
            <a:solidFill>
              <a:srgbClr val="8AD0D5"/>
            </a:solidFill>
          </a:ln>
        </p:spPr>
        <p:txBody>
          <a:bodyPr lIns="45719" rIns="45719"/>
          <a:lstStyle/>
          <a:p>
            <a:pPr>
              <a:defRPr sz="1100"/>
            </a:pPr>
            <a:endParaRPr/>
          </a:p>
        </p:txBody>
      </p:sp>
      <p:sp>
        <p:nvSpPr>
          <p:cNvPr id="215" name="Metin kutusu 1370"/>
          <p:cNvSpPr/>
          <p:nvPr/>
        </p:nvSpPr>
        <p:spPr>
          <a:xfrm>
            <a:off x="3887787" y="29376687"/>
            <a:ext cx="196851" cy="115888"/>
          </a:xfrm>
          <a:prstGeom prst="rect">
            <a:avLst/>
          </a:prstGeom>
          <a:solidFill>
            <a:srgbClr val="FFFFFF"/>
          </a:solidFill>
          <a:ln w="12700">
            <a:solidFill>
              <a:srgbClr val="8AD0D5"/>
            </a:solidFill>
          </a:ln>
        </p:spPr>
        <p:txBody>
          <a:bodyPr lIns="45719" rIns="45719"/>
          <a:lstStyle/>
          <a:p>
            <a:pPr>
              <a:defRPr sz="1100"/>
            </a:pPr>
            <a:endParaRPr/>
          </a:p>
        </p:txBody>
      </p:sp>
      <p:sp>
        <p:nvSpPr>
          <p:cNvPr id="216" name="Metin kutusu 1371"/>
          <p:cNvSpPr/>
          <p:nvPr/>
        </p:nvSpPr>
        <p:spPr>
          <a:xfrm>
            <a:off x="3887787" y="29579887"/>
            <a:ext cx="196851" cy="117476"/>
          </a:xfrm>
          <a:prstGeom prst="rect">
            <a:avLst/>
          </a:prstGeom>
          <a:solidFill>
            <a:srgbClr val="00B050"/>
          </a:solidFill>
          <a:ln w="12700">
            <a:solidFill>
              <a:srgbClr val="8AD0D5"/>
            </a:solidFill>
          </a:ln>
        </p:spPr>
        <p:txBody>
          <a:bodyPr lIns="45719" rIns="45719"/>
          <a:lstStyle/>
          <a:p>
            <a:pPr>
              <a:defRPr sz="1100"/>
            </a:pPr>
            <a:endParaRPr/>
          </a:p>
        </p:txBody>
      </p:sp>
      <p:sp>
        <p:nvSpPr>
          <p:cNvPr id="217" name="Metin kutusu 1372"/>
          <p:cNvSpPr/>
          <p:nvPr/>
        </p:nvSpPr>
        <p:spPr>
          <a:xfrm>
            <a:off x="3887787" y="29579887"/>
            <a:ext cx="196851" cy="117476"/>
          </a:xfrm>
          <a:prstGeom prst="rect">
            <a:avLst/>
          </a:prstGeom>
          <a:solidFill>
            <a:srgbClr val="FFFFFF"/>
          </a:solidFill>
          <a:ln w="12700">
            <a:solidFill>
              <a:srgbClr val="8AD0D5"/>
            </a:solidFill>
          </a:ln>
        </p:spPr>
        <p:txBody>
          <a:bodyPr lIns="45719" rIns="45719"/>
          <a:lstStyle/>
          <a:p>
            <a:pPr>
              <a:defRPr sz="1100"/>
            </a:pPr>
            <a:endParaRPr/>
          </a:p>
        </p:txBody>
      </p:sp>
      <p:sp>
        <p:nvSpPr>
          <p:cNvPr id="218" name="Metin kutusu 1373"/>
          <p:cNvSpPr/>
          <p:nvPr/>
        </p:nvSpPr>
        <p:spPr>
          <a:xfrm>
            <a:off x="2489200" y="29232225"/>
            <a:ext cx="196850" cy="115888"/>
          </a:xfrm>
          <a:prstGeom prst="rect">
            <a:avLst/>
          </a:prstGeom>
          <a:solidFill>
            <a:srgbClr val="FFFFFF"/>
          </a:solidFill>
          <a:ln w="12700">
            <a:solidFill>
              <a:srgbClr val="8AD0D5"/>
            </a:solidFill>
          </a:ln>
        </p:spPr>
        <p:txBody>
          <a:bodyPr lIns="45719" rIns="45719"/>
          <a:lstStyle/>
          <a:p>
            <a:pPr>
              <a:defRPr sz="1100"/>
            </a:pPr>
            <a:endParaRPr/>
          </a:p>
        </p:txBody>
      </p:sp>
      <p:sp>
        <p:nvSpPr>
          <p:cNvPr id="219" name="Metin kutusu 1374"/>
          <p:cNvSpPr/>
          <p:nvPr/>
        </p:nvSpPr>
        <p:spPr>
          <a:xfrm>
            <a:off x="2484438" y="29400500"/>
            <a:ext cx="196851" cy="117475"/>
          </a:xfrm>
          <a:prstGeom prst="rect">
            <a:avLst/>
          </a:prstGeom>
          <a:solidFill>
            <a:srgbClr val="FFFFFF"/>
          </a:solidFill>
          <a:ln w="12700">
            <a:solidFill>
              <a:srgbClr val="8AD0D5"/>
            </a:solidFill>
          </a:ln>
        </p:spPr>
        <p:txBody>
          <a:bodyPr lIns="45719" rIns="45719"/>
          <a:lstStyle/>
          <a:p>
            <a:pPr>
              <a:defRPr sz="1100"/>
            </a:pPr>
            <a:endParaRPr/>
          </a:p>
        </p:txBody>
      </p:sp>
      <p:sp>
        <p:nvSpPr>
          <p:cNvPr id="220" name="Metin kutusu 1375"/>
          <p:cNvSpPr/>
          <p:nvPr/>
        </p:nvSpPr>
        <p:spPr>
          <a:xfrm>
            <a:off x="2484438" y="29556075"/>
            <a:ext cx="196851" cy="123825"/>
          </a:xfrm>
          <a:prstGeom prst="rect">
            <a:avLst/>
          </a:prstGeom>
          <a:solidFill>
            <a:srgbClr val="FF0000"/>
          </a:solidFill>
          <a:ln w="12700">
            <a:solidFill>
              <a:srgbClr val="8AD0D5"/>
            </a:solidFill>
          </a:ln>
        </p:spPr>
        <p:txBody>
          <a:bodyPr lIns="45719" rIns="45719"/>
          <a:lstStyle/>
          <a:p>
            <a:pPr>
              <a:defRPr sz="1100"/>
            </a:pPr>
            <a:endParaRPr/>
          </a:p>
        </p:txBody>
      </p:sp>
      <p:sp>
        <p:nvSpPr>
          <p:cNvPr id="221" name="Metin kutusu 1376"/>
          <p:cNvSpPr/>
          <p:nvPr/>
        </p:nvSpPr>
        <p:spPr>
          <a:xfrm>
            <a:off x="3887787" y="29222700"/>
            <a:ext cx="196851" cy="123825"/>
          </a:xfrm>
          <a:prstGeom prst="rect">
            <a:avLst/>
          </a:prstGeom>
          <a:solidFill>
            <a:srgbClr val="FFFFFF"/>
          </a:solidFill>
          <a:ln w="12700">
            <a:solidFill>
              <a:srgbClr val="8AD0D5"/>
            </a:solidFill>
          </a:ln>
        </p:spPr>
        <p:txBody>
          <a:bodyPr lIns="45719" rIns="45719"/>
          <a:lstStyle/>
          <a:p>
            <a:pPr>
              <a:defRPr sz="1100"/>
            </a:pPr>
            <a:endParaRPr/>
          </a:p>
        </p:txBody>
      </p:sp>
      <p:sp>
        <p:nvSpPr>
          <p:cNvPr id="222" name="Metin kutusu 1377"/>
          <p:cNvSpPr/>
          <p:nvPr/>
        </p:nvSpPr>
        <p:spPr>
          <a:xfrm>
            <a:off x="3887787" y="29384625"/>
            <a:ext cx="196851" cy="115888"/>
          </a:xfrm>
          <a:prstGeom prst="rect">
            <a:avLst/>
          </a:prstGeom>
          <a:solidFill>
            <a:srgbClr val="FFFFFF"/>
          </a:solidFill>
          <a:ln w="12700">
            <a:solidFill>
              <a:srgbClr val="8AD0D5"/>
            </a:solidFill>
          </a:ln>
        </p:spPr>
        <p:txBody>
          <a:bodyPr lIns="45719" rIns="45719"/>
          <a:lstStyle/>
          <a:p>
            <a:pPr>
              <a:defRPr sz="1100"/>
            </a:pPr>
            <a:endParaRPr/>
          </a:p>
        </p:txBody>
      </p:sp>
      <p:sp>
        <p:nvSpPr>
          <p:cNvPr id="223" name="Metin kutusu 1378"/>
          <p:cNvSpPr/>
          <p:nvPr/>
        </p:nvSpPr>
        <p:spPr>
          <a:xfrm>
            <a:off x="3887787" y="29587825"/>
            <a:ext cx="196851" cy="115888"/>
          </a:xfrm>
          <a:prstGeom prst="rect">
            <a:avLst/>
          </a:prstGeom>
          <a:solidFill>
            <a:srgbClr val="FF0000"/>
          </a:solidFill>
          <a:ln w="12700">
            <a:solidFill>
              <a:srgbClr val="8AD0D5"/>
            </a:solidFill>
          </a:ln>
        </p:spPr>
        <p:txBody>
          <a:bodyPr lIns="45719" rIns="45719"/>
          <a:lstStyle/>
          <a:p>
            <a:pPr>
              <a:defRPr sz="1100">
                <a:solidFill>
                  <a:srgbClr val="FF0000"/>
                </a:solidFill>
              </a:defRPr>
            </a:pPr>
            <a:endParaRPr/>
          </a:p>
        </p:txBody>
      </p:sp>
      <p:sp>
        <p:nvSpPr>
          <p:cNvPr id="224" name="Metin kutusu 1379"/>
          <p:cNvSpPr/>
          <p:nvPr/>
        </p:nvSpPr>
        <p:spPr>
          <a:xfrm>
            <a:off x="4859337" y="29232225"/>
            <a:ext cx="196851" cy="115888"/>
          </a:xfrm>
          <a:prstGeom prst="rect">
            <a:avLst/>
          </a:prstGeom>
          <a:solidFill>
            <a:srgbClr val="FFFFFF"/>
          </a:solidFill>
          <a:ln w="12700">
            <a:solidFill>
              <a:srgbClr val="8AD0D5"/>
            </a:solidFill>
          </a:ln>
        </p:spPr>
        <p:txBody>
          <a:bodyPr lIns="45719" rIns="45719"/>
          <a:lstStyle/>
          <a:p>
            <a:pPr>
              <a:defRPr sz="1100"/>
            </a:pPr>
            <a:endParaRPr/>
          </a:p>
        </p:txBody>
      </p:sp>
      <p:sp>
        <p:nvSpPr>
          <p:cNvPr id="225" name="Metin kutusu 1380"/>
          <p:cNvSpPr/>
          <p:nvPr/>
        </p:nvSpPr>
        <p:spPr>
          <a:xfrm>
            <a:off x="4854575" y="29400500"/>
            <a:ext cx="196850" cy="117475"/>
          </a:xfrm>
          <a:prstGeom prst="rect">
            <a:avLst/>
          </a:prstGeom>
          <a:solidFill>
            <a:srgbClr val="FFFFFF"/>
          </a:solidFill>
          <a:ln w="12700">
            <a:solidFill>
              <a:srgbClr val="8AD0D5"/>
            </a:solidFill>
          </a:ln>
        </p:spPr>
        <p:txBody>
          <a:bodyPr lIns="45719" rIns="45719"/>
          <a:lstStyle/>
          <a:p>
            <a:pPr>
              <a:defRPr sz="1100"/>
            </a:pPr>
            <a:endParaRPr/>
          </a:p>
        </p:txBody>
      </p:sp>
      <p:sp>
        <p:nvSpPr>
          <p:cNvPr id="226" name="Metin kutusu 1381"/>
          <p:cNvSpPr/>
          <p:nvPr/>
        </p:nvSpPr>
        <p:spPr>
          <a:xfrm>
            <a:off x="4854575" y="29556075"/>
            <a:ext cx="196850" cy="123825"/>
          </a:xfrm>
          <a:prstGeom prst="rect">
            <a:avLst/>
          </a:prstGeom>
          <a:solidFill>
            <a:srgbClr val="FF0000"/>
          </a:solidFill>
          <a:ln w="12700">
            <a:solidFill>
              <a:srgbClr val="8AD0D5"/>
            </a:solidFill>
          </a:ln>
        </p:spPr>
        <p:txBody>
          <a:bodyPr lIns="45719" rIns="45719"/>
          <a:lstStyle/>
          <a:p>
            <a:pPr>
              <a:defRPr sz="1100"/>
            </a:pPr>
            <a:endParaRPr/>
          </a:p>
        </p:txBody>
      </p:sp>
      <p:sp>
        <p:nvSpPr>
          <p:cNvPr id="227" name="Metin kutusu 1382"/>
          <p:cNvSpPr/>
          <p:nvPr/>
        </p:nvSpPr>
        <p:spPr>
          <a:xfrm>
            <a:off x="2489200" y="30122812"/>
            <a:ext cx="196850" cy="117476"/>
          </a:xfrm>
          <a:prstGeom prst="rect">
            <a:avLst/>
          </a:prstGeom>
          <a:solidFill>
            <a:srgbClr val="00B050"/>
          </a:solidFill>
          <a:ln w="12700">
            <a:solidFill>
              <a:srgbClr val="8AD0D5"/>
            </a:solidFill>
          </a:ln>
        </p:spPr>
        <p:txBody>
          <a:bodyPr lIns="45719" rIns="45719"/>
          <a:lstStyle/>
          <a:p>
            <a:pPr>
              <a:defRPr sz="1100"/>
            </a:pPr>
            <a:endParaRPr/>
          </a:p>
        </p:txBody>
      </p:sp>
      <p:sp>
        <p:nvSpPr>
          <p:cNvPr id="228" name="Metin kutusu 1383"/>
          <p:cNvSpPr/>
          <p:nvPr/>
        </p:nvSpPr>
        <p:spPr>
          <a:xfrm>
            <a:off x="2484438" y="30284737"/>
            <a:ext cx="196851" cy="123826"/>
          </a:xfrm>
          <a:prstGeom prst="rect">
            <a:avLst/>
          </a:prstGeom>
          <a:solidFill>
            <a:srgbClr val="FFFFFF"/>
          </a:solidFill>
          <a:ln w="12700">
            <a:solidFill>
              <a:srgbClr val="8AD0D5"/>
            </a:solidFill>
          </a:ln>
        </p:spPr>
        <p:txBody>
          <a:bodyPr lIns="45719" rIns="45719"/>
          <a:lstStyle/>
          <a:p>
            <a:pPr>
              <a:defRPr sz="1100"/>
            </a:pPr>
            <a:endParaRPr/>
          </a:p>
        </p:txBody>
      </p:sp>
      <p:sp>
        <p:nvSpPr>
          <p:cNvPr id="229" name="Metin kutusu 1384"/>
          <p:cNvSpPr/>
          <p:nvPr/>
        </p:nvSpPr>
        <p:spPr>
          <a:xfrm>
            <a:off x="2484438" y="30446662"/>
            <a:ext cx="196851" cy="123826"/>
          </a:xfrm>
          <a:prstGeom prst="rect">
            <a:avLst/>
          </a:prstGeom>
          <a:solidFill>
            <a:srgbClr val="FFFFFF"/>
          </a:solidFill>
          <a:ln w="12700">
            <a:solidFill>
              <a:srgbClr val="8AD0D5"/>
            </a:solidFill>
          </a:ln>
        </p:spPr>
        <p:txBody>
          <a:bodyPr lIns="45719" rIns="45719"/>
          <a:lstStyle/>
          <a:p>
            <a:pPr>
              <a:defRPr sz="1100"/>
            </a:pPr>
            <a:endParaRPr/>
          </a:p>
        </p:txBody>
      </p:sp>
      <p:sp>
        <p:nvSpPr>
          <p:cNvPr id="230" name="Metin kutusu 1385"/>
          <p:cNvSpPr/>
          <p:nvPr/>
        </p:nvSpPr>
        <p:spPr>
          <a:xfrm>
            <a:off x="3887787" y="30113287"/>
            <a:ext cx="196851" cy="123826"/>
          </a:xfrm>
          <a:prstGeom prst="rect">
            <a:avLst/>
          </a:prstGeom>
          <a:solidFill>
            <a:srgbClr val="FFFFFF"/>
          </a:solidFill>
          <a:ln w="12700">
            <a:solidFill>
              <a:srgbClr val="8AD0D5"/>
            </a:solidFill>
          </a:ln>
        </p:spPr>
        <p:txBody>
          <a:bodyPr lIns="45719" rIns="45719"/>
          <a:lstStyle/>
          <a:p>
            <a:pPr>
              <a:defRPr sz="1100"/>
            </a:pPr>
            <a:endParaRPr/>
          </a:p>
        </p:txBody>
      </p:sp>
      <p:sp>
        <p:nvSpPr>
          <p:cNvPr id="231" name="Metin kutusu 1386"/>
          <p:cNvSpPr/>
          <p:nvPr/>
        </p:nvSpPr>
        <p:spPr>
          <a:xfrm>
            <a:off x="3887787" y="30275212"/>
            <a:ext cx="196851" cy="117476"/>
          </a:xfrm>
          <a:prstGeom prst="rect">
            <a:avLst/>
          </a:prstGeom>
          <a:solidFill>
            <a:srgbClr val="FFFFFF"/>
          </a:solidFill>
          <a:ln w="12700">
            <a:solidFill>
              <a:srgbClr val="8AD0D5"/>
            </a:solidFill>
          </a:ln>
        </p:spPr>
        <p:txBody>
          <a:bodyPr lIns="45719" rIns="45719"/>
          <a:lstStyle/>
          <a:p>
            <a:pPr>
              <a:defRPr sz="1100"/>
            </a:pPr>
            <a:endParaRPr/>
          </a:p>
        </p:txBody>
      </p:sp>
      <p:sp>
        <p:nvSpPr>
          <p:cNvPr id="232" name="Metin kutusu 1387"/>
          <p:cNvSpPr/>
          <p:nvPr/>
        </p:nvSpPr>
        <p:spPr>
          <a:xfrm>
            <a:off x="3887787" y="30113287"/>
            <a:ext cx="196851" cy="123826"/>
          </a:xfrm>
          <a:prstGeom prst="rect">
            <a:avLst/>
          </a:prstGeom>
          <a:solidFill>
            <a:srgbClr val="FFFFFF"/>
          </a:solidFill>
          <a:ln w="12700">
            <a:solidFill>
              <a:srgbClr val="8AD0D5"/>
            </a:solidFill>
          </a:ln>
        </p:spPr>
        <p:txBody>
          <a:bodyPr lIns="45719" rIns="45719"/>
          <a:lstStyle/>
          <a:p>
            <a:pPr>
              <a:defRPr sz="1100"/>
            </a:pPr>
            <a:endParaRPr/>
          </a:p>
        </p:txBody>
      </p:sp>
      <p:sp>
        <p:nvSpPr>
          <p:cNvPr id="233" name="Metin kutusu 1388"/>
          <p:cNvSpPr/>
          <p:nvPr/>
        </p:nvSpPr>
        <p:spPr>
          <a:xfrm>
            <a:off x="3887787" y="30275212"/>
            <a:ext cx="196851" cy="117476"/>
          </a:xfrm>
          <a:prstGeom prst="rect">
            <a:avLst/>
          </a:prstGeom>
          <a:solidFill>
            <a:srgbClr val="FFFFFF"/>
          </a:solidFill>
          <a:ln w="12700">
            <a:solidFill>
              <a:srgbClr val="8AD0D5"/>
            </a:solidFill>
          </a:ln>
        </p:spPr>
        <p:txBody>
          <a:bodyPr lIns="45719" rIns="45719"/>
          <a:lstStyle/>
          <a:p>
            <a:pPr>
              <a:defRPr sz="1100"/>
            </a:pPr>
            <a:endParaRPr/>
          </a:p>
        </p:txBody>
      </p:sp>
      <p:sp>
        <p:nvSpPr>
          <p:cNvPr id="234" name="Metin kutusu 1389"/>
          <p:cNvSpPr/>
          <p:nvPr/>
        </p:nvSpPr>
        <p:spPr>
          <a:xfrm>
            <a:off x="3887787" y="30472062"/>
            <a:ext cx="196851" cy="115888"/>
          </a:xfrm>
          <a:prstGeom prst="rect">
            <a:avLst/>
          </a:prstGeom>
          <a:solidFill>
            <a:srgbClr val="FFFFFF"/>
          </a:solidFill>
          <a:ln w="12700">
            <a:solidFill>
              <a:srgbClr val="8AD0D5"/>
            </a:solidFill>
          </a:ln>
        </p:spPr>
        <p:txBody>
          <a:bodyPr lIns="45719" rIns="45719"/>
          <a:lstStyle/>
          <a:p>
            <a:pPr>
              <a:defRPr sz="1100"/>
            </a:pPr>
            <a:endParaRPr/>
          </a:p>
        </p:txBody>
      </p:sp>
      <p:sp>
        <p:nvSpPr>
          <p:cNvPr id="235" name="Metin kutusu 1390"/>
          <p:cNvSpPr/>
          <p:nvPr/>
        </p:nvSpPr>
        <p:spPr>
          <a:xfrm>
            <a:off x="2489200" y="30122812"/>
            <a:ext cx="196850" cy="117476"/>
          </a:xfrm>
          <a:prstGeom prst="rect">
            <a:avLst/>
          </a:prstGeom>
          <a:solidFill>
            <a:srgbClr val="FFFFFF"/>
          </a:solidFill>
          <a:ln w="12700">
            <a:solidFill>
              <a:srgbClr val="8AD0D5"/>
            </a:solidFill>
          </a:ln>
        </p:spPr>
        <p:txBody>
          <a:bodyPr lIns="45719" rIns="45719"/>
          <a:lstStyle/>
          <a:p>
            <a:pPr>
              <a:defRPr sz="1100"/>
            </a:pPr>
            <a:endParaRPr/>
          </a:p>
        </p:txBody>
      </p:sp>
      <p:sp>
        <p:nvSpPr>
          <p:cNvPr id="236" name="Metin kutusu 1391"/>
          <p:cNvSpPr/>
          <p:nvPr/>
        </p:nvSpPr>
        <p:spPr>
          <a:xfrm>
            <a:off x="2484438" y="30446662"/>
            <a:ext cx="196851" cy="123826"/>
          </a:xfrm>
          <a:prstGeom prst="rect">
            <a:avLst/>
          </a:prstGeom>
          <a:solidFill>
            <a:srgbClr val="FFFFFF"/>
          </a:solidFill>
          <a:ln w="12700">
            <a:solidFill>
              <a:srgbClr val="8AD0D5"/>
            </a:solidFill>
          </a:ln>
        </p:spPr>
        <p:txBody>
          <a:bodyPr lIns="45719" rIns="45719"/>
          <a:lstStyle/>
          <a:p>
            <a:pPr>
              <a:defRPr sz="1100"/>
            </a:pPr>
            <a:endParaRPr/>
          </a:p>
        </p:txBody>
      </p:sp>
      <p:sp>
        <p:nvSpPr>
          <p:cNvPr id="237" name="Metin kutusu 1392"/>
          <p:cNvSpPr/>
          <p:nvPr/>
        </p:nvSpPr>
        <p:spPr>
          <a:xfrm>
            <a:off x="3887787" y="30113287"/>
            <a:ext cx="196851" cy="123826"/>
          </a:xfrm>
          <a:prstGeom prst="rect">
            <a:avLst/>
          </a:prstGeom>
          <a:solidFill>
            <a:srgbClr val="FFFFFF"/>
          </a:solidFill>
          <a:ln w="12700">
            <a:solidFill>
              <a:srgbClr val="8AD0D5"/>
            </a:solidFill>
          </a:ln>
        </p:spPr>
        <p:txBody>
          <a:bodyPr lIns="45719" rIns="45719"/>
          <a:lstStyle/>
          <a:p>
            <a:pPr>
              <a:defRPr sz="1100"/>
            </a:pPr>
            <a:endParaRPr/>
          </a:p>
        </p:txBody>
      </p:sp>
      <p:sp>
        <p:nvSpPr>
          <p:cNvPr id="238" name="Metin kutusu 1393"/>
          <p:cNvSpPr/>
          <p:nvPr/>
        </p:nvSpPr>
        <p:spPr>
          <a:xfrm>
            <a:off x="3887787" y="30275212"/>
            <a:ext cx="196851" cy="117476"/>
          </a:xfrm>
          <a:prstGeom prst="rect">
            <a:avLst/>
          </a:prstGeom>
          <a:solidFill>
            <a:srgbClr val="FFFFFF"/>
          </a:solidFill>
          <a:ln w="12700">
            <a:solidFill>
              <a:srgbClr val="8AD0D5"/>
            </a:solidFill>
          </a:ln>
        </p:spPr>
        <p:txBody>
          <a:bodyPr lIns="45719" rIns="45719"/>
          <a:lstStyle/>
          <a:p>
            <a:pPr>
              <a:defRPr sz="1100"/>
            </a:pPr>
            <a:endParaRPr/>
          </a:p>
        </p:txBody>
      </p:sp>
      <p:sp>
        <p:nvSpPr>
          <p:cNvPr id="239" name="Metin kutusu 1394"/>
          <p:cNvSpPr/>
          <p:nvPr/>
        </p:nvSpPr>
        <p:spPr>
          <a:xfrm>
            <a:off x="2489200" y="30114875"/>
            <a:ext cx="196850" cy="117475"/>
          </a:xfrm>
          <a:prstGeom prst="rect">
            <a:avLst/>
          </a:prstGeom>
          <a:solidFill>
            <a:srgbClr val="00B050"/>
          </a:solidFill>
          <a:ln w="12700">
            <a:solidFill>
              <a:srgbClr val="8AD0D5"/>
            </a:solidFill>
          </a:ln>
        </p:spPr>
        <p:txBody>
          <a:bodyPr lIns="45719" rIns="45719"/>
          <a:lstStyle/>
          <a:p>
            <a:pPr>
              <a:defRPr sz="1100"/>
            </a:pPr>
            <a:endParaRPr/>
          </a:p>
        </p:txBody>
      </p:sp>
      <p:sp>
        <p:nvSpPr>
          <p:cNvPr id="240" name="Metin kutusu 1395"/>
          <p:cNvSpPr/>
          <p:nvPr/>
        </p:nvSpPr>
        <p:spPr>
          <a:xfrm>
            <a:off x="2484438" y="30270450"/>
            <a:ext cx="196851" cy="141288"/>
          </a:xfrm>
          <a:prstGeom prst="rect">
            <a:avLst/>
          </a:prstGeom>
          <a:solidFill>
            <a:srgbClr val="FFFFFF"/>
          </a:solidFill>
          <a:ln w="12700">
            <a:solidFill>
              <a:srgbClr val="8AD0D5"/>
            </a:solidFill>
          </a:ln>
        </p:spPr>
        <p:txBody>
          <a:bodyPr lIns="45719" rIns="45719"/>
          <a:lstStyle/>
          <a:p>
            <a:pPr>
              <a:defRPr sz="1100"/>
            </a:pPr>
            <a:endParaRPr/>
          </a:p>
        </p:txBody>
      </p:sp>
      <p:sp>
        <p:nvSpPr>
          <p:cNvPr id="241" name="Metin kutusu 1396"/>
          <p:cNvSpPr/>
          <p:nvPr/>
        </p:nvSpPr>
        <p:spPr>
          <a:xfrm>
            <a:off x="2484438" y="30446662"/>
            <a:ext cx="204787" cy="160338"/>
          </a:xfrm>
          <a:prstGeom prst="rect">
            <a:avLst/>
          </a:prstGeom>
          <a:solidFill>
            <a:srgbClr val="FFFFFF"/>
          </a:solidFill>
          <a:ln w="12700">
            <a:solidFill>
              <a:srgbClr val="8AD0D5"/>
            </a:solidFill>
          </a:ln>
        </p:spPr>
        <p:txBody>
          <a:bodyPr lIns="45719" rIns="45719"/>
          <a:lstStyle/>
          <a:p>
            <a:pPr>
              <a:defRPr sz="1100"/>
            </a:pPr>
            <a:endParaRPr/>
          </a:p>
        </p:txBody>
      </p:sp>
      <p:sp>
        <p:nvSpPr>
          <p:cNvPr id="242" name="Metin kutusu 1397"/>
          <p:cNvSpPr/>
          <p:nvPr/>
        </p:nvSpPr>
        <p:spPr>
          <a:xfrm>
            <a:off x="3887787" y="30113287"/>
            <a:ext cx="196851" cy="117476"/>
          </a:xfrm>
          <a:prstGeom prst="rect">
            <a:avLst/>
          </a:prstGeom>
          <a:solidFill>
            <a:srgbClr val="FFFFFF"/>
          </a:solidFill>
          <a:ln w="12700">
            <a:solidFill>
              <a:srgbClr val="8AD0D5"/>
            </a:solidFill>
          </a:ln>
        </p:spPr>
        <p:txBody>
          <a:bodyPr lIns="45719" rIns="45719"/>
          <a:lstStyle/>
          <a:p>
            <a:pPr>
              <a:defRPr sz="1100"/>
            </a:pPr>
            <a:endParaRPr/>
          </a:p>
        </p:txBody>
      </p:sp>
      <p:sp>
        <p:nvSpPr>
          <p:cNvPr id="243" name="Metin kutusu 1398"/>
          <p:cNvSpPr/>
          <p:nvPr/>
        </p:nvSpPr>
        <p:spPr>
          <a:xfrm>
            <a:off x="3887787" y="30267275"/>
            <a:ext cx="196851" cy="117475"/>
          </a:xfrm>
          <a:prstGeom prst="rect">
            <a:avLst/>
          </a:prstGeom>
          <a:solidFill>
            <a:srgbClr val="FFFFFF"/>
          </a:solidFill>
          <a:ln w="12700">
            <a:solidFill>
              <a:srgbClr val="8AD0D5"/>
            </a:solidFill>
          </a:ln>
        </p:spPr>
        <p:txBody>
          <a:bodyPr lIns="45719" rIns="45719"/>
          <a:lstStyle/>
          <a:p>
            <a:pPr>
              <a:defRPr sz="1100"/>
            </a:pPr>
            <a:endParaRPr/>
          </a:p>
        </p:txBody>
      </p:sp>
      <p:sp>
        <p:nvSpPr>
          <p:cNvPr id="244" name="Metin kutusu 1399"/>
          <p:cNvSpPr/>
          <p:nvPr/>
        </p:nvSpPr>
        <p:spPr>
          <a:xfrm>
            <a:off x="3887787" y="30113287"/>
            <a:ext cx="196851" cy="117476"/>
          </a:xfrm>
          <a:prstGeom prst="rect">
            <a:avLst/>
          </a:prstGeom>
          <a:solidFill>
            <a:srgbClr val="FF0000"/>
          </a:solidFill>
          <a:ln w="12700">
            <a:solidFill>
              <a:srgbClr val="8AD0D5"/>
            </a:solidFill>
          </a:ln>
        </p:spPr>
        <p:txBody>
          <a:bodyPr lIns="45719" rIns="45719"/>
          <a:lstStyle/>
          <a:p>
            <a:pPr>
              <a:defRPr sz="1100"/>
            </a:pPr>
            <a:endParaRPr/>
          </a:p>
        </p:txBody>
      </p:sp>
      <p:sp>
        <p:nvSpPr>
          <p:cNvPr id="245" name="Metin kutusu 1400"/>
          <p:cNvSpPr/>
          <p:nvPr/>
        </p:nvSpPr>
        <p:spPr>
          <a:xfrm>
            <a:off x="3887787" y="30267275"/>
            <a:ext cx="196851" cy="117475"/>
          </a:xfrm>
          <a:prstGeom prst="rect">
            <a:avLst/>
          </a:prstGeom>
          <a:solidFill>
            <a:srgbClr val="FFFFFF"/>
          </a:solidFill>
          <a:ln w="12700">
            <a:solidFill>
              <a:srgbClr val="8AD0D5"/>
            </a:solidFill>
          </a:ln>
        </p:spPr>
        <p:txBody>
          <a:bodyPr lIns="45719" rIns="45719"/>
          <a:lstStyle/>
          <a:p>
            <a:pPr>
              <a:defRPr sz="1100"/>
            </a:pPr>
            <a:endParaRPr/>
          </a:p>
        </p:txBody>
      </p:sp>
      <p:sp>
        <p:nvSpPr>
          <p:cNvPr id="246" name="Metin kutusu 1401"/>
          <p:cNvSpPr/>
          <p:nvPr/>
        </p:nvSpPr>
        <p:spPr>
          <a:xfrm>
            <a:off x="3887787" y="30472062"/>
            <a:ext cx="196851" cy="115888"/>
          </a:xfrm>
          <a:prstGeom prst="rect">
            <a:avLst/>
          </a:prstGeom>
          <a:solidFill>
            <a:srgbClr val="00B050"/>
          </a:solidFill>
          <a:ln w="12700">
            <a:solidFill>
              <a:srgbClr val="8AD0D5"/>
            </a:solidFill>
          </a:ln>
        </p:spPr>
        <p:txBody>
          <a:bodyPr lIns="45719" rIns="45719"/>
          <a:lstStyle/>
          <a:p>
            <a:pPr>
              <a:defRPr sz="1100"/>
            </a:pPr>
            <a:endParaRPr/>
          </a:p>
        </p:txBody>
      </p:sp>
      <p:sp>
        <p:nvSpPr>
          <p:cNvPr id="247" name="Metin kutusu 1402"/>
          <p:cNvSpPr/>
          <p:nvPr/>
        </p:nvSpPr>
        <p:spPr>
          <a:xfrm>
            <a:off x="3887787" y="30472062"/>
            <a:ext cx="196851" cy="115888"/>
          </a:xfrm>
          <a:prstGeom prst="rect">
            <a:avLst/>
          </a:prstGeom>
          <a:solidFill>
            <a:srgbClr val="FFFFFF"/>
          </a:solidFill>
          <a:ln w="12700">
            <a:solidFill>
              <a:srgbClr val="8AD0D5"/>
            </a:solidFill>
          </a:ln>
        </p:spPr>
        <p:txBody>
          <a:bodyPr lIns="45719" rIns="45719"/>
          <a:lstStyle/>
          <a:p>
            <a:pPr>
              <a:defRPr sz="1100"/>
            </a:pPr>
            <a:endParaRPr/>
          </a:p>
        </p:txBody>
      </p:sp>
      <p:sp>
        <p:nvSpPr>
          <p:cNvPr id="248" name="Metin kutusu 1403"/>
          <p:cNvSpPr/>
          <p:nvPr/>
        </p:nvSpPr>
        <p:spPr>
          <a:xfrm>
            <a:off x="2489200" y="30122812"/>
            <a:ext cx="196850" cy="117476"/>
          </a:xfrm>
          <a:prstGeom prst="rect">
            <a:avLst/>
          </a:prstGeom>
          <a:solidFill>
            <a:srgbClr val="FF0000"/>
          </a:solidFill>
          <a:ln w="12700">
            <a:solidFill>
              <a:srgbClr val="8AD0D5"/>
            </a:solidFill>
          </a:ln>
        </p:spPr>
        <p:txBody>
          <a:bodyPr lIns="45719" rIns="45719"/>
          <a:lstStyle/>
          <a:p>
            <a:pPr>
              <a:defRPr sz="1100"/>
            </a:pPr>
            <a:endParaRPr/>
          </a:p>
        </p:txBody>
      </p:sp>
      <p:sp>
        <p:nvSpPr>
          <p:cNvPr id="249" name="Metin kutusu 1404"/>
          <p:cNvSpPr/>
          <p:nvPr/>
        </p:nvSpPr>
        <p:spPr>
          <a:xfrm>
            <a:off x="2484438" y="30292675"/>
            <a:ext cx="196851" cy="115888"/>
          </a:xfrm>
          <a:prstGeom prst="rect">
            <a:avLst/>
          </a:prstGeom>
          <a:solidFill>
            <a:srgbClr val="FFFFFF"/>
          </a:solidFill>
          <a:ln w="12700">
            <a:solidFill>
              <a:srgbClr val="8AD0D5"/>
            </a:solidFill>
          </a:ln>
        </p:spPr>
        <p:txBody>
          <a:bodyPr lIns="45719" rIns="45719"/>
          <a:lstStyle/>
          <a:p>
            <a:pPr>
              <a:defRPr sz="1100"/>
            </a:pPr>
            <a:endParaRPr/>
          </a:p>
        </p:txBody>
      </p:sp>
      <p:sp>
        <p:nvSpPr>
          <p:cNvPr id="250" name="Metin kutusu 1405"/>
          <p:cNvSpPr/>
          <p:nvPr/>
        </p:nvSpPr>
        <p:spPr>
          <a:xfrm>
            <a:off x="2484438" y="30446662"/>
            <a:ext cx="196851" cy="123826"/>
          </a:xfrm>
          <a:prstGeom prst="rect">
            <a:avLst/>
          </a:prstGeom>
          <a:solidFill>
            <a:srgbClr val="FFFFFF"/>
          </a:solidFill>
          <a:ln w="12700">
            <a:solidFill>
              <a:srgbClr val="8AD0D5"/>
            </a:solidFill>
          </a:ln>
        </p:spPr>
        <p:txBody>
          <a:bodyPr lIns="45719" rIns="45719"/>
          <a:lstStyle/>
          <a:p>
            <a:pPr>
              <a:defRPr sz="1100"/>
            </a:pPr>
            <a:endParaRPr/>
          </a:p>
        </p:txBody>
      </p:sp>
      <p:sp>
        <p:nvSpPr>
          <p:cNvPr id="251" name="Metin kutusu 1406"/>
          <p:cNvSpPr/>
          <p:nvPr/>
        </p:nvSpPr>
        <p:spPr>
          <a:xfrm>
            <a:off x="3887787" y="30113287"/>
            <a:ext cx="196851" cy="123826"/>
          </a:xfrm>
          <a:prstGeom prst="rect">
            <a:avLst/>
          </a:prstGeom>
          <a:solidFill>
            <a:srgbClr val="FFFFFF"/>
          </a:solidFill>
          <a:ln w="12700">
            <a:solidFill>
              <a:srgbClr val="8AD0D5"/>
            </a:solidFill>
          </a:ln>
        </p:spPr>
        <p:txBody>
          <a:bodyPr lIns="45719" rIns="45719"/>
          <a:lstStyle/>
          <a:p>
            <a:pPr>
              <a:defRPr sz="1100"/>
            </a:pPr>
            <a:endParaRPr/>
          </a:p>
        </p:txBody>
      </p:sp>
      <p:sp>
        <p:nvSpPr>
          <p:cNvPr id="252" name="Metin kutusu 1407"/>
          <p:cNvSpPr/>
          <p:nvPr/>
        </p:nvSpPr>
        <p:spPr>
          <a:xfrm>
            <a:off x="3887787" y="30275212"/>
            <a:ext cx="196851" cy="117476"/>
          </a:xfrm>
          <a:prstGeom prst="rect">
            <a:avLst/>
          </a:prstGeom>
          <a:solidFill>
            <a:srgbClr val="FFFFFF"/>
          </a:solidFill>
          <a:ln w="12700">
            <a:solidFill>
              <a:srgbClr val="8AD0D5"/>
            </a:solidFill>
          </a:ln>
        </p:spPr>
        <p:txBody>
          <a:bodyPr lIns="45719" rIns="45719"/>
          <a:lstStyle/>
          <a:p>
            <a:pPr>
              <a:defRPr sz="1100"/>
            </a:pPr>
            <a:endParaRPr/>
          </a:p>
        </p:txBody>
      </p:sp>
      <p:sp>
        <p:nvSpPr>
          <p:cNvPr id="253" name="Metin kutusu 1408"/>
          <p:cNvSpPr/>
          <p:nvPr/>
        </p:nvSpPr>
        <p:spPr>
          <a:xfrm>
            <a:off x="3887787" y="30480000"/>
            <a:ext cx="196851" cy="115888"/>
          </a:xfrm>
          <a:prstGeom prst="rect">
            <a:avLst/>
          </a:prstGeom>
          <a:solidFill>
            <a:srgbClr val="FF0000"/>
          </a:solidFill>
          <a:ln w="12700">
            <a:solidFill>
              <a:srgbClr val="8AD0D5"/>
            </a:solidFill>
          </a:ln>
        </p:spPr>
        <p:txBody>
          <a:bodyPr lIns="45719" rIns="45719"/>
          <a:lstStyle/>
          <a:p>
            <a:pPr>
              <a:defRPr sz="1100"/>
            </a:pPr>
            <a:endParaRPr/>
          </a:p>
        </p:txBody>
      </p:sp>
      <p:sp>
        <p:nvSpPr>
          <p:cNvPr id="254" name="Metin kutusu 1409"/>
          <p:cNvSpPr/>
          <p:nvPr/>
        </p:nvSpPr>
        <p:spPr>
          <a:xfrm>
            <a:off x="4859337" y="30122812"/>
            <a:ext cx="196851" cy="117476"/>
          </a:xfrm>
          <a:prstGeom prst="rect">
            <a:avLst/>
          </a:prstGeom>
          <a:solidFill>
            <a:srgbClr val="FF0000"/>
          </a:solidFill>
          <a:ln w="12700">
            <a:solidFill>
              <a:srgbClr val="8AD0D5"/>
            </a:solidFill>
          </a:ln>
        </p:spPr>
        <p:txBody>
          <a:bodyPr lIns="45719" rIns="45719"/>
          <a:lstStyle/>
          <a:p>
            <a:pPr>
              <a:defRPr sz="1100"/>
            </a:pPr>
            <a:endParaRPr/>
          </a:p>
        </p:txBody>
      </p:sp>
      <p:sp>
        <p:nvSpPr>
          <p:cNvPr id="255" name="Metin kutusu 1410"/>
          <p:cNvSpPr/>
          <p:nvPr/>
        </p:nvSpPr>
        <p:spPr>
          <a:xfrm>
            <a:off x="4854575" y="30292675"/>
            <a:ext cx="196850" cy="115888"/>
          </a:xfrm>
          <a:prstGeom prst="rect">
            <a:avLst/>
          </a:prstGeom>
          <a:solidFill>
            <a:srgbClr val="FFFFFF"/>
          </a:solidFill>
          <a:ln w="12700">
            <a:solidFill>
              <a:srgbClr val="8AD0D5"/>
            </a:solidFill>
          </a:ln>
        </p:spPr>
        <p:txBody>
          <a:bodyPr lIns="45719" rIns="45719"/>
          <a:lstStyle/>
          <a:p>
            <a:pPr>
              <a:defRPr sz="1100"/>
            </a:pPr>
            <a:endParaRPr/>
          </a:p>
        </p:txBody>
      </p:sp>
      <p:sp>
        <p:nvSpPr>
          <p:cNvPr id="256" name="Metin kutusu 1411"/>
          <p:cNvSpPr/>
          <p:nvPr/>
        </p:nvSpPr>
        <p:spPr>
          <a:xfrm>
            <a:off x="4854575" y="30446662"/>
            <a:ext cx="196850" cy="123826"/>
          </a:xfrm>
          <a:prstGeom prst="rect">
            <a:avLst/>
          </a:prstGeom>
          <a:solidFill>
            <a:srgbClr val="FFFFFF"/>
          </a:solidFill>
          <a:ln w="12700">
            <a:solidFill>
              <a:srgbClr val="8AD0D5"/>
            </a:solidFill>
          </a:ln>
        </p:spPr>
        <p:txBody>
          <a:bodyPr lIns="45719" rIns="45719"/>
          <a:lstStyle/>
          <a:p>
            <a:pPr>
              <a:defRPr sz="1100"/>
            </a:pPr>
            <a:endParaRPr/>
          </a:p>
        </p:txBody>
      </p:sp>
      <p:pic>
        <p:nvPicPr>
          <p:cNvPr id="257" name="Picture 2" descr="Picture 2"/>
          <p:cNvPicPr>
            <a:picLocks noChangeAspect="1"/>
          </p:cNvPicPr>
          <p:nvPr/>
        </p:nvPicPr>
        <p:blipFill>
          <a:blip r:embed="rId2"/>
          <a:stretch>
            <a:fillRect/>
          </a:stretch>
        </p:blipFill>
        <p:spPr>
          <a:xfrm>
            <a:off x="88489" y="332656"/>
            <a:ext cx="1607689" cy="428941"/>
          </a:xfrm>
          <a:prstGeom prst="rect">
            <a:avLst/>
          </a:prstGeom>
          <a:ln w="12700">
            <a:miter lim="400000"/>
          </a:ln>
        </p:spPr>
      </p:pic>
      <p:graphicFrame>
        <p:nvGraphicFramePr>
          <p:cNvPr id="258" name="Tablo 65"/>
          <p:cNvGraphicFramePr/>
          <p:nvPr/>
        </p:nvGraphicFramePr>
        <p:xfrm>
          <a:off x="1488360" y="1857543"/>
          <a:ext cx="6103931" cy="2549604"/>
        </p:xfrm>
        <a:graphic>
          <a:graphicData uri="http://schemas.openxmlformats.org/drawingml/2006/table">
            <a:tbl>
              <a:tblPr>
                <a:tableStyleId>{4C3C2611-4C71-4FC5-86AE-919BDF0F9419}</a:tableStyleId>
              </a:tblPr>
              <a:tblGrid>
                <a:gridCol w="1399642">
                  <a:extLst>
                    <a:ext uri="{9D8B030D-6E8A-4147-A177-3AD203B41FA5}">
                      <a16:colId xmlns:a16="http://schemas.microsoft.com/office/drawing/2014/main" val="20000"/>
                    </a:ext>
                  </a:extLst>
                </a:gridCol>
                <a:gridCol w="1236263">
                  <a:extLst>
                    <a:ext uri="{9D8B030D-6E8A-4147-A177-3AD203B41FA5}">
                      <a16:colId xmlns:a16="http://schemas.microsoft.com/office/drawing/2014/main" val="20001"/>
                    </a:ext>
                  </a:extLst>
                </a:gridCol>
                <a:gridCol w="1282622">
                  <a:extLst>
                    <a:ext uri="{9D8B030D-6E8A-4147-A177-3AD203B41FA5}">
                      <a16:colId xmlns:a16="http://schemas.microsoft.com/office/drawing/2014/main" val="20002"/>
                    </a:ext>
                  </a:extLst>
                </a:gridCol>
                <a:gridCol w="1236263">
                  <a:extLst>
                    <a:ext uri="{9D8B030D-6E8A-4147-A177-3AD203B41FA5}">
                      <a16:colId xmlns:a16="http://schemas.microsoft.com/office/drawing/2014/main" val="20003"/>
                    </a:ext>
                  </a:extLst>
                </a:gridCol>
                <a:gridCol w="949141">
                  <a:extLst>
                    <a:ext uri="{9D8B030D-6E8A-4147-A177-3AD203B41FA5}">
                      <a16:colId xmlns:a16="http://schemas.microsoft.com/office/drawing/2014/main" val="20004"/>
                    </a:ext>
                  </a:extLst>
                </a:gridCol>
              </a:tblGrid>
              <a:tr h="695692">
                <a:tc>
                  <a:txBody>
                    <a:bodyPr/>
                    <a:lstStyle/>
                    <a:p>
                      <a:pPr defTabSz="457206">
                        <a:defRPr sz="1800">
                          <a:solidFill>
                            <a:srgbClr val="000000"/>
                          </a:solidFill>
                        </a:defRPr>
                      </a:pPr>
                      <a:r>
                        <a:rPr sz="1200" b="1"/>
                        <a:t>KAYNAK ADI</a:t>
                      </a:r>
                    </a:p>
                  </a:txBody>
                  <a:tcPr marL="2503" marR="2503" marT="2503" marB="2503" anchor="ctr" horzOverflow="overflow">
                    <a:lnL w="6350">
                      <a:solidFill>
                        <a:srgbClr val="000000"/>
                      </a:solidFill>
                    </a:lnL>
                    <a:lnR w="6350">
                      <a:solidFill>
                        <a:srgbClr val="000000"/>
                      </a:solidFill>
                    </a:lnR>
                    <a:lnT w="6350">
                      <a:solidFill>
                        <a:srgbClr val="000000"/>
                      </a:solidFill>
                    </a:lnT>
                    <a:lnB w="6350">
                      <a:solidFill>
                        <a:srgbClr val="141312"/>
                      </a:solidFill>
                    </a:lnB>
                    <a:noFill/>
                  </a:tcPr>
                </a:tc>
                <a:tc>
                  <a:txBody>
                    <a:bodyPr/>
                    <a:lstStyle/>
                    <a:p>
                      <a:pPr defTabSz="457206">
                        <a:defRPr sz="1800">
                          <a:solidFill>
                            <a:srgbClr val="000000"/>
                          </a:solidFill>
                        </a:defRPr>
                      </a:pPr>
                      <a:r>
                        <a:rPr sz="1200" b="1"/>
                        <a:t>BİRİMİ</a:t>
                      </a:r>
                    </a:p>
                  </a:txBody>
                  <a:tcPr marL="2503" marR="2503" marT="2503" marB="2503" anchor="ctr" horzOverflow="overflow">
                    <a:lnL w="6350">
                      <a:solidFill>
                        <a:srgbClr val="000000"/>
                      </a:solidFill>
                    </a:lnL>
                    <a:lnR w="6350">
                      <a:solidFill>
                        <a:srgbClr val="000000"/>
                      </a:solidFill>
                    </a:lnR>
                    <a:lnT w="6350">
                      <a:solidFill>
                        <a:srgbClr val="000000"/>
                      </a:solidFill>
                    </a:lnT>
                    <a:lnB w="6350">
                      <a:solidFill>
                        <a:srgbClr val="000000"/>
                      </a:solidFill>
                    </a:lnB>
                    <a:noFill/>
                  </a:tcPr>
                </a:tc>
                <a:tc>
                  <a:txBody>
                    <a:bodyPr/>
                    <a:lstStyle/>
                    <a:p>
                      <a:pPr defTabSz="457206">
                        <a:defRPr sz="1800">
                          <a:solidFill>
                            <a:srgbClr val="000000"/>
                          </a:solidFill>
                        </a:defRPr>
                      </a:pPr>
                      <a:r>
                        <a:rPr sz="1200" b="1"/>
                        <a:t>MEVCUT</a:t>
                      </a:r>
                    </a:p>
                  </a:txBody>
                  <a:tcPr marL="2503" marR="2503" marT="2503" marB="2503" anchor="ctr" horzOverflow="overflow">
                    <a:lnL w="6350">
                      <a:solidFill>
                        <a:srgbClr val="000000"/>
                      </a:solidFill>
                    </a:lnL>
                    <a:lnR w="6350">
                      <a:solidFill>
                        <a:srgbClr val="000000"/>
                      </a:solidFill>
                    </a:lnR>
                    <a:lnT w="6350">
                      <a:solidFill>
                        <a:srgbClr val="000000"/>
                      </a:solidFill>
                    </a:lnT>
                    <a:lnB w="6350">
                      <a:solidFill>
                        <a:srgbClr val="000000"/>
                      </a:solidFill>
                    </a:lnB>
                    <a:noFill/>
                  </a:tcPr>
                </a:tc>
                <a:tc>
                  <a:txBody>
                    <a:bodyPr/>
                    <a:lstStyle/>
                    <a:p>
                      <a:pPr defTabSz="457206">
                        <a:defRPr sz="1800">
                          <a:solidFill>
                            <a:srgbClr val="000000"/>
                          </a:solidFill>
                        </a:defRPr>
                      </a:pPr>
                      <a:r>
                        <a:rPr sz="1200" b="1"/>
                        <a:t>İHTİYAÇ</a:t>
                      </a:r>
                    </a:p>
                  </a:txBody>
                  <a:tcPr marL="2503" marR="2503" marT="2503" marB="2503" anchor="ctr" horzOverflow="overflow">
                    <a:lnL w="6350">
                      <a:solidFill>
                        <a:srgbClr val="000000"/>
                      </a:solidFill>
                    </a:lnL>
                    <a:lnR w="6350">
                      <a:solidFill>
                        <a:srgbClr val="000000"/>
                      </a:solidFill>
                    </a:lnR>
                    <a:lnT w="6350">
                      <a:solidFill>
                        <a:srgbClr val="000000"/>
                      </a:solidFill>
                    </a:lnT>
                    <a:lnB w="6350">
                      <a:solidFill>
                        <a:srgbClr val="000000"/>
                      </a:solidFill>
                    </a:lnB>
                    <a:noFill/>
                  </a:tcPr>
                </a:tc>
                <a:tc>
                  <a:txBody>
                    <a:bodyPr/>
                    <a:lstStyle/>
                    <a:p>
                      <a:pPr defTabSz="457206">
                        <a:defRPr sz="1800">
                          <a:solidFill>
                            <a:srgbClr val="000000"/>
                          </a:solidFill>
                        </a:defRPr>
                      </a:pPr>
                      <a:r>
                        <a:rPr sz="1200" b="1"/>
                        <a:t>İHTİYAÇ NEDENİ</a:t>
                      </a:r>
                    </a:p>
                  </a:txBody>
                  <a:tcPr marL="2503" marR="2503" marT="2503" marB="2503" anchor="ctr" horzOverflow="overflow">
                    <a:lnL w="6350">
                      <a:solidFill>
                        <a:srgbClr val="000000"/>
                      </a:solidFill>
                    </a:lnL>
                    <a:lnR w="6350">
                      <a:solidFill>
                        <a:srgbClr val="000000"/>
                      </a:solidFill>
                    </a:lnR>
                    <a:lnT w="6350">
                      <a:solidFill>
                        <a:srgbClr val="000000"/>
                      </a:solidFill>
                    </a:lnT>
                    <a:lnB w="6350">
                      <a:solidFill>
                        <a:srgbClr val="000000"/>
                      </a:solidFill>
                    </a:lnB>
                    <a:noFill/>
                  </a:tcPr>
                </a:tc>
                <a:extLst>
                  <a:ext uri="{0D108BD9-81ED-4DB2-BD59-A6C34878D82A}">
                    <a16:rowId xmlns:a16="http://schemas.microsoft.com/office/drawing/2014/main" val="10000"/>
                  </a:ext>
                </a:extLst>
              </a:tr>
              <a:tr h="463478">
                <a:tc>
                  <a:txBody>
                    <a:bodyPr/>
                    <a:lstStyle/>
                    <a:p>
                      <a:pPr defTabSz="457206">
                        <a:defRPr sz="1800">
                          <a:solidFill>
                            <a:srgbClr val="000000"/>
                          </a:solidFill>
                        </a:defRPr>
                      </a:pPr>
                      <a:r>
                        <a:rPr sz="1200"/>
                        <a:t>Fizik, Kimya Temel Bilim Laboratuvarı</a:t>
                      </a:r>
                    </a:p>
                  </a:txBody>
                  <a:tcPr marL="9525" marR="9525" marT="9525" marB="9525" anchor="ctr" horzOverflow="overflow">
                    <a:lnL w="6350">
                      <a:solidFill>
                        <a:srgbClr val="141312"/>
                      </a:solidFill>
                    </a:lnL>
                    <a:lnR w="6350">
                      <a:solidFill>
                        <a:srgbClr val="000000"/>
                      </a:solidFill>
                    </a:lnR>
                    <a:lnT w="6350">
                      <a:solidFill>
                        <a:srgbClr val="141312"/>
                      </a:solidFill>
                    </a:lnT>
                    <a:lnB w="6350">
                      <a:solidFill>
                        <a:srgbClr val="141312"/>
                      </a:solidFill>
                    </a:lnB>
                    <a:solidFill>
                      <a:srgbClr val="FFFFFF"/>
                    </a:solidFill>
                  </a:tcPr>
                </a:tc>
                <a:tc>
                  <a:txBody>
                    <a:bodyPr/>
                    <a:lstStyle/>
                    <a:p>
                      <a:pPr defTabSz="457206">
                        <a:defRPr sz="1800">
                          <a:solidFill>
                            <a:srgbClr val="000000"/>
                          </a:solidFill>
                        </a:defRPr>
                      </a:pPr>
                      <a:r>
                        <a:rPr sz="1200"/>
                        <a:t>Endüstri Mühendisliği</a:t>
                      </a:r>
                    </a:p>
                  </a:txBody>
                  <a:tcPr marL="9525" marR="9525" marT="9525" marB="9525" anchor="ctr" horzOverflow="overflow">
                    <a:lnL w="6350">
                      <a:solidFill>
                        <a:srgbClr val="000000"/>
                      </a:solidFill>
                    </a:lnL>
                    <a:lnR w="6350">
                      <a:solidFill>
                        <a:srgbClr val="000000"/>
                      </a:solidFill>
                    </a:lnR>
                    <a:lnT w="6350">
                      <a:solidFill>
                        <a:srgbClr val="000000"/>
                      </a:solidFill>
                    </a:lnT>
                    <a:lnB w="6350">
                      <a:solidFill>
                        <a:srgbClr val="000000"/>
                      </a:solidFill>
                    </a:lnB>
                    <a:solidFill>
                      <a:srgbClr val="FFFFFF"/>
                    </a:solidFill>
                  </a:tcPr>
                </a:tc>
                <a:tc>
                  <a:txBody>
                    <a:bodyPr/>
                    <a:lstStyle/>
                    <a:p>
                      <a:pPr defTabSz="457206">
                        <a:defRPr sz="1800">
                          <a:solidFill>
                            <a:srgbClr val="000000"/>
                          </a:solidFill>
                        </a:defRPr>
                      </a:pPr>
                      <a:r>
                        <a:rPr sz="1200"/>
                        <a:t>1 (Fizik- AG-16) ,0 (Kimya)</a:t>
                      </a:r>
                    </a:p>
                  </a:txBody>
                  <a:tcPr marL="9525" marR="9525" marT="9525" marB="9525" anchor="ctr" horzOverflow="overflow">
                    <a:lnL w="6350">
                      <a:solidFill>
                        <a:srgbClr val="000000"/>
                      </a:solidFill>
                    </a:lnL>
                    <a:lnR w="6350">
                      <a:solidFill>
                        <a:srgbClr val="000000"/>
                      </a:solidFill>
                    </a:lnR>
                    <a:lnT w="6350">
                      <a:solidFill>
                        <a:srgbClr val="000000"/>
                      </a:solidFill>
                    </a:lnT>
                    <a:lnB w="6350">
                      <a:solidFill>
                        <a:srgbClr val="000000"/>
                      </a:solidFill>
                    </a:lnB>
                    <a:solidFill>
                      <a:srgbClr val="FFFFFF"/>
                    </a:solidFill>
                  </a:tcPr>
                </a:tc>
                <a:tc>
                  <a:txBody>
                    <a:bodyPr/>
                    <a:lstStyle/>
                    <a:p>
                      <a:pPr defTabSz="457206">
                        <a:defRPr sz="1800">
                          <a:solidFill>
                            <a:srgbClr val="000000"/>
                          </a:solidFill>
                        </a:defRPr>
                      </a:pPr>
                      <a:r>
                        <a:rPr sz="1200"/>
                        <a:t>1</a:t>
                      </a:r>
                    </a:p>
                  </a:txBody>
                  <a:tcPr marL="9525" marR="9525" marT="9525" marB="9525" anchor="ctr" horzOverflow="overflow">
                    <a:lnL w="6350">
                      <a:solidFill>
                        <a:srgbClr val="000000"/>
                      </a:solidFill>
                    </a:lnL>
                    <a:lnR w="6350">
                      <a:solidFill>
                        <a:srgbClr val="000000"/>
                      </a:solidFill>
                    </a:lnR>
                    <a:lnT w="6350">
                      <a:solidFill>
                        <a:srgbClr val="000000"/>
                      </a:solidFill>
                    </a:lnT>
                    <a:lnB w="6350">
                      <a:solidFill>
                        <a:srgbClr val="000000"/>
                      </a:solidFill>
                    </a:lnB>
                    <a:solidFill>
                      <a:srgbClr val="FFFFFF"/>
                    </a:solidFill>
                  </a:tcPr>
                </a:tc>
                <a:tc>
                  <a:txBody>
                    <a:bodyPr/>
                    <a:lstStyle/>
                    <a:p>
                      <a:pPr defTabSz="457206">
                        <a:defRPr sz="1800">
                          <a:solidFill>
                            <a:srgbClr val="000000"/>
                          </a:solidFill>
                        </a:defRPr>
                      </a:pPr>
                      <a:r>
                        <a:rPr sz="1200"/>
                        <a:t>Yök asgari kriteri</a:t>
                      </a:r>
                    </a:p>
                  </a:txBody>
                  <a:tcPr marL="9525" marR="9525" marT="9525" marB="9525" anchor="ctr" horzOverflow="overflow">
                    <a:lnL w="6350">
                      <a:solidFill>
                        <a:srgbClr val="000000"/>
                      </a:solidFill>
                    </a:lnL>
                    <a:lnR w="6350">
                      <a:solidFill>
                        <a:srgbClr val="000000"/>
                      </a:solidFill>
                    </a:lnR>
                    <a:lnT w="6350">
                      <a:solidFill>
                        <a:srgbClr val="000000"/>
                      </a:solidFill>
                    </a:lnT>
                    <a:lnB w="6350">
                      <a:solidFill>
                        <a:srgbClr val="000000"/>
                      </a:solidFill>
                    </a:lnB>
                    <a:solidFill>
                      <a:srgbClr val="FFFFFF"/>
                    </a:solidFill>
                  </a:tcPr>
                </a:tc>
                <a:extLst>
                  <a:ext uri="{0D108BD9-81ED-4DB2-BD59-A6C34878D82A}">
                    <a16:rowId xmlns:a16="http://schemas.microsoft.com/office/drawing/2014/main" val="10001"/>
                  </a:ext>
                </a:extLst>
              </a:tr>
              <a:tr h="463478">
                <a:tc>
                  <a:txBody>
                    <a:bodyPr/>
                    <a:lstStyle/>
                    <a:p>
                      <a:pPr defTabSz="457206">
                        <a:defRPr sz="1800">
                          <a:solidFill>
                            <a:srgbClr val="000000"/>
                          </a:solidFill>
                        </a:defRPr>
                      </a:pPr>
                      <a:r>
                        <a:rPr sz="1200"/>
                        <a:t>Takım Tezgahları Laboratuvarı</a:t>
                      </a:r>
                    </a:p>
                  </a:txBody>
                  <a:tcPr marL="9525" marR="9525" marT="9525" marB="9525" anchor="ctr" horzOverflow="overflow">
                    <a:lnL w="6350">
                      <a:solidFill>
                        <a:srgbClr val="141312"/>
                      </a:solidFill>
                    </a:lnL>
                    <a:lnR w="6350">
                      <a:solidFill>
                        <a:srgbClr val="000000"/>
                      </a:solidFill>
                    </a:lnR>
                    <a:lnT w="6350">
                      <a:solidFill>
                        <a:srgbClr val="141312"/>
                      </a:solidFill>
                    </a:lnT>
                    <a:lnB w="6350">
                      <a:solidFill>
                        <a:srgbClr val="141312"/>
                      </a:solidFill>
                    </a:lnB>
                    <a:solidFill>
                      <a:srgbClr val="FFFFFF"/>
                    </a:solidFill>
                  </a:tcPr>
                </a:tc>
                <a:tc>
                  <a:txBody>
                    <a:bodyPr/>
                    <a:lstStyle/>
                    <a:p>
                      <a:pPr defTabSz="457206">
                        <a:defRPr sz="1800">
                          <a:solidFill>
                            <a:srgbClr val="000000"/>
                          </a:solidFill>
                        </a:defRPr>
                      </a:pPr>
                      <a:r>
                        <a:rPr sz="1200"/>
                        <a:t>Endüstri Mühendisliği</a:t>
                      </a:r>
                    </a:p>
                  </a:txBody>
                  <a:tcPr marL="9525" marR="9525" marT="9525" marB="9525" anchor="ctr" horzOverflow="overflow">
                    <a:lnL w="6350">
                      <a:solidFill>
                        <a:srgbClr val="000000"/>
                      </a:solidFill>
                    </a:lnL>
                    <a:lnR w="6350">
                      <a:solidFill>
                        <a:srgbClr val="000000"/>
                      </a:solidFill>
                    </a:lnR>
                    <a:lnT w="6350">
                      <a:solidFill>
                        <a:srgbClr val="000000"/>
                      </a:solidFill>
                    </a:lnT>
                    <a:lnB w="6350">
                      <a:solidFill>
                        <a:srgbClr val="000000"/>
                      </a:solidFill>
                    </a:lnB>
                    <a:solidFill>
                      <a:srgbClr val="FFFFFF"/>
                    </a:solidFill>
                  </a:tcPr>
                </a:tc>
                <a:tc>
                  <a:txBody>
                    <a:bodyPr/>
                    <a:lstStyle/>
                    <a:p>
                      <a:pPr defTabSz="457206">
                        <a:defRPr sz="1800">
                          <a:solidFill>
                            <a:srgbClr val="000000"/>
                          </a:solidFill>
                        </a:defRPr>
                      </a:pPr>
                      <a:r>
                        <a:rPr sz="1200"/>
                        <a:t>0</a:t>
                      </a:r>
                    </a:p>
                  </a:txBody>
                  <a:tcPr marL="9525" marR="9525" marT="9525" marB="9525" anchor="ctr" horzOverflow="overflow">
                    <a:lnL w="6350">
                      <a:solidFill>
                        <a:srgbClr val="000000"/>
                      </a:solidFill>
                    </a:lnL>
                    <a:lnR w="6350">
                      <a:solidFill>
                        <a:srgbClr val="000000"/>
                      </a:solidFill>
                    </a:lnR>
                    <a:lnT w="6350">
                      <a:solidFill>
                        <a:srgbClr val="000000"/>
                      </a:solidFill>
                    </a:lnT>
                    <a:lnB w="6350">
                      <a:solidFill>
                        <a:srgbClr val="000000"/>
                      </a:solidFill>
                    </a:lnB>
                    <a:solidFill>
                      <a:srgbClr val="FFFFFF"/>
                    </a:solidFill>
                  </a:tcPr>
                </a:tc>
                <a:tc>
                  <a:txBody>
                    <a:bodyPr/>
                    <a:lstStyle/>
                    <a:p>
                      <a:pPr defTabSz="457206">
                        <a:defRPr sz="1800">
                          <a:solidFill>
                            <a:srgbClr val="000000"/>
                          </a:solidFill>
                        </a:defRPr>
                      </a:pPr>
                      <a:r>
                        <a:rPr sz="1200"/>
                        <a:t>1</a:t>
                      </a:r>
                    </a:p>
                  </a:txBody>
                  <a:tcPr marL="9525" marR="9525" marT="9525" marB="9525" anchor="ctr" horzOverflow="overflow">
                    <a:lnL w="6350">
                      <a:solidFill>
                        <a:srgbClr val="000000"/>
                      </a:solidFill>
                    </a:lnL>
                    <a:lnR w="6350">
                      <a:solidFill>
                        <a:srgbClr val="000000"/>
                      </a:solidFill>
                    </a:lnR>
                    <a:lnT w="6350">
                      <a:solidFill>
                        <a:srgbClr val="000000"/>
                      </a:solidFill>
                    </a:lnT>
                    <a:lnB w="6350">
                      <a:solidFill>
                        <a:srgbClr val="000000"/>
                      </a:solidFill>
                    </a:lnB>
                    <a:solidFill>
                      <a:srgbClr val="FFFFFF"/>
                    </a:solidFill>
                  </a:tcPr>
                </a:tc>
                <a:tc>
                  <a:txBody>
                    <a:bodyPr/>
                    <a:lstStyle/>
                    <a:p>
                      <a:pPr defTabSz="457206">
                        <a:defRPr sz="1800">
                          <a:solidFill>
                            <a:srgbClr val="000000"/>
                          </a:solidFill>
                        </a:defRPr>
                      </a:pPr>
                      <a:r>
                        <a:rPr sz="1200"/>
                        <a:t>Yök asgari kriteri</a:t>
                      </a:r>
                    </a:p>
                  </a:txBody>
                  <a:tcPr marL="9525" marR="9525" marT="9525" marB="9525" anchor="ctr" horzOverflow="overflow">
                    <a:lnL w="6350">
                      <a:solidFill>
                        <a:srgbClr val="000000"/>
                      </a:solidFill>
                    </a:lnL>
                    <a:lnR w="6350">
                      <a:solidFill>
                        <a:srgbClr val="000000"/>
                      </a:solidFill>
                    </a:lnR>
                    <a:lnT w="6350">
                      <a:solidFill>
                        <a:srgbClr val="000000"/>
                      </a:solidFill>
                    </a:lnT>
                    <a:lnB w="6350">
                      <a:solidFill>
                        <a:srgbClr val="000000"/>
                      </a:solidFill>
                    </a:lnB>
                    <a:solidFill>
                      <a:srgbClr val="FFFFFF"/>
                    </a:solidFill>
                  </a:tcPr>
                </a:tc>
                <a:extLst>
                  <a:ext uri="{0D108BD9-81ED-4DB2-BD59-A6C34878D82A}">
                    <a16:rowId xmlns:a16="http://schemas.microsoft.com/office/drawing/2014/main" val="10002"/>
                  </a:ext>
                </a:extLst>
              </a:tr>
              <a:tr h="463478">
                <a:tc>
                  <a:txBody>
                    <a:bodyPr/>
                    <a:lstStyle/>
                    <a:p>
                      <a:pPr defTabSz="457206">
                        <a:defRPr sz="1800">
                          <a:solidFill>
                            <a:srgbClr val="000000"/>
                          </a:solidFill>
                        </a:defRPr>
                      </a:pPr>
                      <a:r>
                        <a:rPr sz="1200"/>
                        <a:t>İş Etüdü ve Ergonomi Laboratuvarı</a:t>
                      </a:r>
                    </a:p>
                  </a:txBody>
                  <a:tcPr marL="9525" marR="9525" marT="9525" marB="9525" anchor="ctr" horzOverflow="overflow">
                    <a:lnL w="6350">
                      <a:solidFill>
                        <a:srgbClr val="141312"/>
                      </a:solidFill>
                    </a:lnL>
                    <a:lnR w="6350">
                      <a:solidFill>
                        <a:srgbClr val="000000"/>
                      </a:solidFill>
                    </a:lnR>
                    <a:lnT w="6350">
                      <a:solidFill>
                        <a:srgbClr val="141312"/>
                      </a:solidFill>
                    </a:lnT>
                    <a:lnB w="6350">
                      <a:solidFill>
                        <a:srgbClr val="141312"/>
                      </a:solidFill>
                    </a:lnB>
                    <a:solidFill>
                      <a:srgbClr val="FFFFFF"/>
                    </a:solidFill>
                  </a:tcPr>
                </a:tc>
                <a:tc>
                  <a:txBody>
                    <a:bodyPr/>
                    <a:lstStyle/>
                    <a:p>
                      <a:pPr defTabSz="457206">
                        <a:defRPr sz="1800">
                          <a:solidFill>
                            <a:srgbClr val="000000"/>
                          </a:solidFill>
                        </a:defRPr>
                      </a:pPr>
                      <a:r>
                        <a:rPr sz="1200"/>
                        <a:t>Endüstri Mühendisliği</a:t>
                      </a:r>
                    </a:p>
                  </a:txBody>
                  <a:tcPr marL="9525" marR="9525" marT="9525" marB="9525" anchor="ctr" horzOverflow="overflow">
                    <a:lnL w="6350">
                      <a:solidFill>
                        <a:srgbClr val="000000"/>
                      </a:solidFill>
                    </a:lnL>
                    <a:lnR w="6350">
                      <a:solidFill>
                        <a:srgbClr val="000000"/>
                      </a:solidFill>
                    </a:lnR>
                    <a:lnT w="6350">
                      <a:solidFill>
                        <a:srgbClr val="000000"/>
                      </a:solidFill>
                    </a:lnT>
                    <a:lnB w="6350">
                      <a:solidFill>
                        <a:srgbClr val="000000"/>
                      </a:solidFill>
                    </a:lnB>
                    <a:solidFill>
                      <a:srgbClr val="FFFFFF"/>
                    </a:solidFill>
                  </a:tcPr>
                </a:tc>
                <a:tc>
                  <a:txBody>
                    <a:bodyPr/>
                    <a:lstStyle/>
                    <a:p>
                      <a:pPr defTabSz="457206">
                        <a:defRPr sz="1800">
                          <a:solidFill>
                            <a:srgbClr val="000000"/>
                          </a:solidFill>
                        </a:defRPr>
                      </a:pPr>
                      <a:r>
                        <a:rPr sz="1200"/>
                        <a:t>0</a:t>
                      </a:r>
                    </a:p>
                  </a:txBody>
                  <a:tcPr marL="9525" marR="9525" marT="9525" marB="9525" anchor="ctr" horzOverflow="overflow">
                    <a:lnL w="6350">
                      <a:solidFill>
                        <a:srgbClr val="000000"/>
                      </a:solidFill>
                    </a:lnL>
                    <a:lnR w="6350">
                      <a:solidFill>
                        <a:srgbClr val="000000"/>
                      </a:solidFill>
                    </a:lnR>
                    <a:lnT w="6350">
                      <a:solidFill>
                        <a:srgbClr val="000000"/>
                      </a:solidFill>
                    </a:lnT>
                    <a:lnB w="6350">
                      <a:solidFill>
                        <a:srgbClr val="000000"/>
                      </a:solidFill>
                    </a:lnB>
                    <a:solidFill>
                      <a:srgbClr val="FFFFFF"/>
                    </a:solidFill>
                  </a:tcPr>
                </a:tc>
                <a:tc>
                  <a:txBody>
                    <a:bodyPr/>
                    <a:lstStyle/>
                    <a:p>
                      <a:pPr defTabSz="457206">
                        <a:defRPr sz="1800">
                          <a:solidFill>
                            <a:srgbClr val="000000"/>
                          </a:solidFill>
                        </a:defRPr>
                      </a:pPr>
                      <a:r>
                        <a:rPr sz="1200"/>
                        <a:t>1</a:t>
                      </a:r>
                    </a:p>
                  </a:txBody>
                  <a:tcPr marL="9525" marR="9525" marT="9525" marB="9525" anchor="ctr" horzOverflow="overflow">
                    <a:lnL w="6350">
                      <a:solidFill>
                        <a:srgbClr val="000000"/>
                      </a:solidFill>
                    </a:lnL>
                    <a:lnR w="6350">
                      <a:solidFill>
                        <a:srgbClr val="000000"/>
                      </a:solidFill>
                    </a:lnR>
                    <a:lnT w="6350">
                      <a:solidFill>
                        <a:srgbClr val="000000"/>
                      </a:solidFill>
                    </a:lnT>
                    <a:lnB w="6350">
                      <a:solidFill>
                        <a:srgbClr val="000000"/>
                      </a:solidFill>
                    </a:lnB>
                    <a:solidFill>
                      <a:srgbClr val="FFFFFF"/>
                    </a:solidFill>
                  </a:tcPr>
                </a:tc>
                <a:tc>
                  <a:txBody>
                    <a:bodyPr/>
                    <a:lstStyle/>
                    <a:p>
                      <a:pPr defTabSz="457206">
                        <a:defRPr sz="1800">
                          <a:solidFill>
                            <a:srgbClr val="000000"/>
                          </a:solidFill>
                        </a:defRPr>
                      </a:pPr>
                      <a:r>
                        <a:rPr sz="1200"/>
                        <a:t>Yök asgari kriteri</a:t>
                      </a:r>
                    </a:p>
                  </a:txBody>
                  <a:tcPr marL="9525" marR="9525" marT="9525" marB="9525" anchor="ctr" horzOverflow="overflow">
                    <a:lnL w="6350">
                      <a:solidFill>
                        <a:srgbClr val="000000"/>
                      </a:solidFill>
                    </a:lnL>
                    <a:lnR w="6350">
                      <a:solidFill>
                        <a:srgbClr val="000000"/>
                      </a:solidFill>
                    </a:lnR>
                    <a:lnT w="6350">
                      <a:solidFill>
                        <a:srgbClr val="000000"/>
                      </a:solidFill>
                    </a:lnT>
                    <a:lnB w="6350">
                      <a:solidFill>
                        <a:srgbClr val="000000"/>
                      </a:solidFill>
                    </a:lnB>
                    <a:solidFill>
                      <a:srgbClr val="FFFFFF"/>
                    </a:solidFill>
                  </a:tcPr>
                </a:tc>
                <a:extLst>
                  <a:ext uri="{0D108BD9-81ED-4DB2-BD59-A6C34878D82A}">
                    <a16:rowId xmlns:a16="http://schemas.microsoft.com/office/drawing/2014/main" val="10003"/>
                  </a:ext>
                </a:extLst>
              </a:tr>
              <a:tr h="463478">
                <a:tc>
                  <a:txBody>
                    <a:bodyPr/>
                    <a:lstStyle/>
                    <a:p>
                      <a:pPr defTabSz="457206">
                        <a:defRPr sz="1800">
                          <a:solidFill>
                            <a:srgbClr val="000000"/>
                          </a:solidFill>
                        </a:defRPr>
                      </a:pPr>
                      <a:r>
                        <a:rPr sz="1200"/>
                        <a:t>Üretim Sistemleri Laboratuvarı</a:t>
                      </a:r>
                    </a:p>
                  </a:txBody>
                  <a:tcPr marL="9525" marR="9525" marT="9525" marB="9525" anchor="ctr" horzOverflow="overflow">
                    <a:lnL w="6350">
                      <a:solidFill>
                        <a:srgbClr val="141312"/>
                      </a:solidFill>
                    </a:lnL>
                    <a:lnR w="6350">
                      <a:solidFill>
                        <a:srgbClr val="000000"/>
                      </a:solidFill>
                    </a:lnR>
                    <a:lnT w="6350">
                      <a:solidFill>
                        <a:srgbClr val="141312"/>
                      </a:solidFill>
                    </a:lnT>
                    <a:lnB w="6350">
                      <a:solidFill>
                        <a:srgbClr val="141312"/>
                      </a:solidFill>
                    </a:lnB>
                    <a:solidFill>
                      <a:srgbClr val="FFFFFF"/>
                    </a:solidFill>
                  </a:tcPr>
                </a:tc>
                <a:tc>
                  <a:txBody>
                    <a:bodyPr/>
                    <a:lstStyle/>
                    <a:p>
                      <a:pPr defTabSz="457206">
                        <a:defRPr sz="1800">
                          <a:solidFill>
                            <a:srgbClr val="000000"/>
                          </a:solidFill>
                        </a:defRPr>
                      </a:pPr>
                      <a:r>
                        <a:rPr sz="1200"/>
                        <a:t>Endüstri Mühendisliği</a:t>
                      </a:r>
                    </a:p>
                  </a:txBody>
                  <a:tcPr marL="9525" marR="9525" marT="9525" marB="9525" anchor="ctr" horzOverflow="overflow">
                    <a:lnL w="6350">
                      <a:solidFill>
                        <a:srgbClr val="000000"/>
                      </a:solidFill>
                    </a:lnL>
                    <a:lnR w="6350">
                      <a:solidFill>
                        <a:srgbClr val="000000"/>
                      </a:solidFill>
                    </a:lnR>
                    <a:lnT w="6350">
                      <a:solidFill>
                        <a:srgbClr val="000000"/>
                      </a:solidFill>
                    </a:lnT>
                    <a:lnB w="6350">
                      <a:solidFill>
                        <a:srgbClr val="000000"/>
                      </a:solidFill>
                    </a:lnB>
                    <a:solidFill>
                      <a:srgbClr val="FFFFFF"/>
                    </a:solidFill>
                  </a:tcPr>
                </a:tc>
                <a:tc>
                  <a:txBody>
                    <a:bodyPr/>
                    <a:lstStyle/>
                    <a:p>
                      <a:pPr defTabSz="457206">
                        <a:defRPr sz="1800">
                          <a:solidFill>
                            <a:srgbClr val="000000"/>
                          </a:solidFill>
                        </a:defRPr>
                      </a:pPr>
                      <a:r>
                        <a:rPr sz="1200"/>
                        <a:t>0</a:t>
                      </a:r>
                    </a:p>
                  </a:txBody>
                  <a:tcPr marL="9525" marR="9525" marT="9525" marB="9525" anchor="ctr" horzOverflow="overflow">
                    <a:lnL w="6350">
                      <a:solidFill>
                        <a:srgbClr val="000000"/>
                      </a:solidFill>
                    </a:lnL>
                    <a:lnR w="6350">
                      <a:solidFill>
                        <a:srgbClr val="000000"/>
                      </a:solidFill>
                    </a:lnR>
                    <a:lnT w="6350">
                      <a:solidFill>
                        <a:srgbClr val="000000"/>
                      </a:solidFill>
                    </a:lnT>
                    <a:lnB w="6350">
                      <a:solidFill>
                        <a:srgbClr val="000000"/>
                      </a:solidFill>
                    </a:lnB>
                    <a:solidFill>
                      <a:srgbClr val="FFFFFF"/>
                    </a:solidFill>
                  </a:tcPr>
                </a:tc>
                <a:tc>
                  <a:txBody>
                    <a:bodyPr/>
                    <a:lstStyle/>
                    <a:p>
                      <a:pPr defTabSz="457206">
                        <a:defRPr sz="1800">
                          <a:solidFill>
                            <a:srgbClr val="000000"/>
                          </a:solidFill>
                        </a:defRPr>
                      </a:pPr>
                      <a:r>
                        <a:rPr sz="1200"/>
                        <a:t>1</a:t>
                      </a:r>
                    </a:p>
                  </a:txBody>
                  <a:tcPr marL="9525" marR="9525" marT="9525" marB="9525" anchor="ctr" horzOverflow="overflow">
                    <a:lnL w="6350">
                      <a:solidFill>
                        <a:srgbClr val="000000"/>
                      </a:solidFill>
                    </a:lnL>
                    <a:lnR w="6350">
                      <a:solidFill>
                        <a:srgbClr val="000000"/>
                      </a:solidFill>
                    </a:lnR>
                    <a:lnT w="6350">
                      <a:solidFill>
                        <a:srgbClr val="000000"/>
                      </a:solidFill>
                    </a:lnT>
                    <a:lnB w="6350">
                      <a:solidFill>
                        <a:srgbClr val="000000"/>
                      </a:solidFill>
                    </a:lnB>
                    <a:solidFill>
                      <a:srgbClr val="FFFFFF"/>
                    </a:solidFill>
                  </a:tcPr>
                </a:tc>
                <a:tc>
                  <a:txBody>
                    <a:bodyPr/>
                    <a:lstStyle/>
                    <a:p>
                      <a:pPr defTabSz="457206">
                        <a:defRPr sz="1800">
                          <a:solidFill>
                            <a:srgbClr val="000000"/>
                          </a:solidFill>
                        </a:defRPr>
                      </a:pPr>
                      <a:r>
                        <a:rPr sz="1200"/>
                        <a:t>Yök asgari kriteri</a:t>
                      </a:r>
                    </a:p>
                  </a:txBody>
                  <a:tcPr marL="9525" marR="9525" marT="9525" marB="9525" anchor="ctr" horzOverflow="overflow">
                    <a:lnL w="6350">
                      <a:solidFill>
                        <a:srgbClr val="000000"/>
                      </a:solidFill>
                    </a:lnL>
                    <a:lnR w="6350">
                      <a:solidFill>
                        <a:srgbClr val="000000"/>
                      </a:solidFill>
                    </a:lnR>
                    <a:lnT w="6350">
                      <a:solidFill>
                        <a:srgbClr val="000000"/>
                      </a:solidFill>
                    </a:lnT>
                    <a:lnB w="6350">
                      <a:solidFill>
                        <a:srgbClr val="000000"/>
                      </a:solidFill>
                    </a:lnB>
                    <a:solidFill>
                      <a:srgbClr val="FFFFFF"/>
                    </a:solidFill>
                  </a:tcPr>
                </a:tc>
                <a:extLst>
                  <a:ext uri="{0D108BD9-81ED-4DB2-BD59-A6C34878D82A}">
                    <a16:rowId xmlns:a16="http://schemas.microsoft.com/office/drawing/2014/main" val="10004"/>
                  </a:ext>
                </a:extLst>
              </a:tr>
            </a:tbl>
          </a:graphicData>
        </a:graphic>
      </p:graphicFrame>
    </p:spTree>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0" name="Metin kutusu 4"/>
          <p:cNvSpPr txBox="1"/>
          <p:nvPr/>
        </p:nvSpPr>
        <p:spPr>
          <a:xfrm>
            <a:off x="1615726" y="278266"/>
            <a:ext cx="5810322" cy="98809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nchor="b">
            <a:spAutoFit/>
          </a:bodyPr>
          <a:lstStyle/>
          <a:p>
            <a:pPr algn="ctr">
              <a:lnSpc>
                <a:spcPct val="110000"/>
              </a:lnSpc>
              <a:spcBef>
                <a:spcPts val="600"/>
              </a:spcBef>
              <a:defRPr sz="2800" b="1">
                <a:solidFill>
                  <a:schemeClr val="accent6"/>
                </a:solidFill>
                <a:effectLst>
                  <a:outerShdw blurRad="38100" dist="38100" dir="2700000" rotWithShape="0">
                    <a:srgbClr val="000000">
                      <a:alpha val="43137"/>
                    </a:srgbClr>
                  </a:outerShdw>
                </a:effectLst>
              </a:defRPr>
            </a:pPr>
            <a:r>
              <a:t>MEVCUT KAYNAKLAR ve  İHTİYAÇLAR</a:t>
            </a:r>
          </a:p>
          <a:p>
            <a:pPr algn="ctr">
              <a:lnSpc>
                <a:spcPct val="110000"/>
              </a:lnSpc>
              <a:spcBef>
                <a:spcPts val="600"/>
              </a:spcBef>
              <a:defRPr sz="2800" b="1">
                <a:solidFill>
                  <a:schemeClr val="accent6"/>
                </a:solidFill>
                <a:effectLst>
                  <a:outerShdw blurRad="38100" dist="38100" dir="2700000" rotWithShape="0">
                    <a:srgbClr val="000000">
                      <a:alpha val="43137"/>
                    </a:srgbClr>
                  </a:outerShdw>
                </a:effectLst>
              </a:defRPr>
            </a:pPr>
            <a:r>
              <a:t>(TEKNOLOJİK, YAZILIM, DONANIM vb.)</a:t>
            </a:r>
          </a:p>
        </p:txBody>
      </p:sp>
      <p:sp>
        <p:nvSpPr>
          <p:cNvPr id="261" name="Metin kutusu 1352"/>
          <p:cNvSpPr/>
          <p:nvPr/>
        </p:nvSpPr>
        <p:spPr>
          <a:xfrm>
            <a:off x="2489200" y="29232225"/>
            <a:ext cx="196850" cy="115888"/>
          </a:xfrm>
          <a:prstGeom prst="rect">
            <a:avLst/>
          </a:prstGeom>
          <a:solidFill>
            <a:srgbClr val="00B050"/>
          </a:solidFill>
          <a:ln w="12700">
            <a:solidFill>
              <a:srgbClr val="8AD0D5"/>
            </a:solidFill>
          </a:ln>
        </p:spPr>
        <p:txBody>
          <a:bodyPr lIns="45719" rIns="45719"/>
          <a:lstStyle/>
          <a:p>
            <a:pPr>
              <a:defRPr sz="1100"/>
            </a:pPr>
            <a:endParaRPr/>
          </a:p>
        </p:txBody>
      </p:sp>
      <p:sp>
        <p:nvSpPr>
          <p:cNvPr id="262" name="Metin kutusu 1353"/>
          <p:cNvSpPr/>
          <p:nvPr/>
        </p:nvSpPr>
        <p:spPr>
          <a:xfrm>
            <a:off x="2484438" y="29394150"/>
            <a:ext cx="196851" cy="123825"/>
          </a:xfrm>
          <a:prstGeom prst="rect">
            <a:avLst/>
          </a:prstGeom>
          <a:solidFill>
            <a:srgbClr val="FFFFFF"/>
          </a:solidFill>
          <a:ln w="12700">
            <a:solidFill>
              <a:srgbClr val="8AD0D5"/>
            </a:solidFill>
          </a:ln>
        </p:spPr>
        <p:txBody>
          <a:bodyPr lIns="45719" rIns="45719"/>
          <a:lstStyle/>
          <a:p>
            <a:pPr>
              <a:defRPr sz="1100"/>
            </a:pPr>
            <a:endParaRPr/>
          </a:p>
        </p:txBody>
      </p:sp>
      <p:sp>
        <p:nvSpPr>
          <p:cNvPr id="263" name="Metin kutusu 1354"/>
          <p:cNvSpPr/>
          <p:nvPr/>
        </p:nvSpPr>
        <p:spPr>
          <a:xfrm>
            <a:off x="2484438" y="29556075"/>
            <a:ext cx="196851" cy="123825"/>
          </a:xfrm>
          <a:prstGeom prst="rect">
            <a:avLst/>
          </a:prstGeom>
          <a:solidFill>
            <a:srgbClr val="FFFFFF"/>
          </a:solidFill>
          <a:ln w="12700">
            <a:solidFill>
              <a:srgbClr val="8AD0D5"/>
            </a:solidFill>
          </a:ln>
        </p:spPr>
        <p:txBody>
          <a:bodyPr lIns="45719" rIns="45719"/>
          <a:lstStyle/>
          <a:p>
            <a:pPr>
              <a:defRPr sz="1100"/>
            </a:pPr>
            <a:endParaRPr/>
          </a:p>
        </p:txBody>
      </p:sp>
      <p:sp>
        <p:nvSpPr>
          <p:cNvPr id="264" name="Metin kutusu 1355"/>
          <p:cNvSpPr/>
          <p:nvPr/>
        </p:nvSpPr>
        <p:spPr>
          <a:xfrm>
            <a:off x="3887787" y="29222700"/>
            <a:ext cx="196851" cy="123825"/>
          </a:xfrm>
          <a:prstGeom prst="rect">
            <a:avLst/>
          </a:prstGeom>
          <a:solidFill>
            <a:srgbClr val="FFFFFF"/>
          </a:solidFill>
          <a:ln w="12700">
            <a:solidFill>
              <a:srgbClr val="8AD0D5"/>
            </a:solidFill>
          </a:ln>
        </p:spPr>
        <p:txBody>
          <a:bodyPr lIns="45719" rIns="45719"/>
          <a:lstStyle/>
          <a:p>
            <a:pPr>
              <a:defRPr sz="1100"/>
            </a:pPr>
            <a:endParaRPr/>
          </a:p>
        </p:txBody>
      </p:sp>
      <p:sp>
        <p:nvSpPr>
          <p:cNvPr id="265" name="Metin kutusu 1356"/>
          <p:cNvSpPr/>
          <p:nvPr/>
        </p:nvSpPr>
        <p:spPr>
          <a:xfrm>
            <a:off x="3887787" y="29384625"/>
            <a:ext cx="196851" cy="115888"/>
          </a:xfrm>
          <a:prstGeom prst="rect">
            <a:avLst/>
          </a:prstGeom>
          <a:solidFill>
            <a:srgbClr val="FFFFFF"/>
          </a:solidFill>
          <a:ln w="12700">
            <a:solidFill>
              <a:srgbClr val="8AD0D5"/>
            </a:solidFill>
          </a:ln>
        </p:spPr>
        <p:txBody>
          <a:bodyPr lIns="45719" rIns="45719"/>
          <a:lstStyle/>
          <a:p>
            <a:pPr>
              <a:defRPr sz="1100"/>
            </a:pPr>
            <a:endParaRPr/>
          </a:p>
        </p:txBody>
      </p:sp>
      <p:sp>
        <p:nvSpPr>
          <p:cNvPr id="266" name="Metin kutusu 1357"/>
          <p:cNvSpPr/>
          <p:nvPr/>
        </p:nvSpPr>
        <p:spPr>
          <a:xfrm>
            <a:off x="3887787" y="29222700"/>
            <a:ext cx="196851" cy="123825"/>
          </a:xfrm>
          <a:prstGeom prst="rect">
            <a:avLst/>
          </a:prstGeom>
          <a:solidFill>
            <a:srgbClr val="FFFFFF"/>
          </a:solidFill>
          <a:ln w="12700">
            <a:solidFill>
              <a:srgbClr val="8AD0D5"/>
            </a:solidFill>
          </a:ln>
        </p:spPr>
        <p:txBody>
          <a:bodyPr lIns="45719" rIns="45719"/>
          <a:lstStyle/>
          <a:p>
            <a:pPr>
              <a:defRPr sz="1100"/>
            </a:pPr>
            <a:endParaRPr/>
          </a:p>
        </p:txBody>
      </p:sp>
      <p:sp>
        <p:nvSpPr>
          <p:cNvPr id="267" name="Metin kutusu 1358"/>
          <p:cNvSpPr/>
          <p:nvPr/>
        </p:nvSpPr>
        <p:spPr>
          <a:xfrm>
            <a:off x="3887787" y="29384625"/>
            <a:ext cx="196851" cy="115888"/>
          </a:xfrm>
          <a:prstGeom prst="rect">
            <a:avLst/>
          </a:prstGeom>
          <a:solidFill>
            <a:srgbClr val="FFFFFF"/>
          </a:solidFill>
          <a:ln w="12700">
            <a:solidFill>
              <a:srgbClr val="8AD0D5"/>
            </a:solidFill>
          </a:ln>
        </p:spPr>
        <p:txBody>
          <a:bodyPr lIns="45719" rIns="45719"/>
          <a:lstStyle/>
          <a:p>
            <a:pPr>
              <a:defRPr sz="1100"/>
            </a:pPr>
            <a:endParaRPr/>
          </a:p>
        </p:txBody>
      </p:sp>
      <p:sp>
        <p:nvSpPr>
          <p:cNvPr id="268" name="Metin kutusu 1359"/>
          <p:cNvSpPr/>
          <p:nvPr/>
        </p:nvSpPr>
        <p:spPr>
          <a:xfrm>
            <a:off x="3887787" y="29579887"/>
            <a:ext cx="196851" cy="117476"/>
          </a:xfrm>
          <a:prstGeom prst="rect">
            <a:avLst/>
          </a:prstGeom>
          <a:solidFill>
            <a:srgbClr val="FFFFFF"/>
          </a:solidFill>
          <a:ln w="12700">
            <a:solidFill>
              <a:srgbClr val="8AD0D5"/>
            </a:solidFill>
          </a:ln>
        </p:spPr>
        <p:txBody>
          <a:bodyPr lIns="45719" rIns="45719"/>
          <a:lstStyle/>
          <a:p>
            <a:pPr>
              <a:defRPr sz="1100"/>
            </a:pPr>
            <a:endParaRPr/>
          </a:p>
        </p:txBody>
      </p:sp>
      <p:sp>
        <p:nvSpPr>
          <p:cNvPr id="269" name="Metin kutusu 1360"/>
          <p:cNvSpPr/>
          <p:nvPr/>
        </p:nvSpPr>
        <p:spPr>
          <a:xfrm>
            <a:off x="2489200" y="29232225"/>
            <a:ext cx="196850" cy="115888"/>
          </a:xfrm>
          <a:prstGeom prst="rect">
            <a:avLst/>
          </a:prstGeom>
          <a:solidFill>
            <a:srgbClr val="FFFFFF"/>
          </a:solidFill>
          <a:ln w="12700">
            <a:solidFill>
              <a:srgbClr val="8AD0D5"/>
            </a:solidFill>
          </a:ln>
        </p:spPr>
        <p:txBody>
          <a:bodyPr lIns="45719" rIns="45719"/>
          <a:lstStyle/>
          <a:p>
            <a:pPr>
              <a:defRPr sz="1100"/>
            </a:pPr>
            <a:endParaRPr/>
          </a:p>
        </p:txBody>
      </p:sp>
      <p:sp>
        <p:nvSpPr>
          <p:cNvPr id="270" name="Metin kutusu 1361"/>
          <p:cNvSpPr/>
          <p:nvPr/>
        </p:nvSpPr>
        <p:spPr>
          <a:xfrm>
            <a:off x="2484438" y="29556075"/>
            <a:ext cx="196851" cy="123825"/>
          </a:xfrm>
          <a:prstGeom prst="rect">
            <a:avLst/>
          </a:prstGeom>
          <a:solidFill>
            <a:srgbClr val="FFFFFF"/>
          </a:solidFill>
          <a:ln w="12700">
            <a:solidFill>
              <a:srgbClr val="8AD0D5"/>
            </a:solidFill>
          </a:ln>
        </p:spPr>
        <p:txBody>
          <a:bodyPr lIns="45719" rIns="45719"/>
          <a:lstStyle/>
          <a:p>
            <a:pPr>
              <a:defRPr sz="1100"/>
            </a:pPr>
            <a:endParaRPr/>
          </a:p>
        </p:txBody>
      </p:sp>
      <p:sp>
        <p:nvSpPr>
          <p:cNvPr id="271" name="Metin kutusu 1362"/>
          <p:cNvSpPr/>
          <p:nvPr/>
        </p:nvSpPr>
        <p:spPr>
          <a:xfrm>
            <a:off x="3887787" y="29222700"/>
            <a:ext cx="196851" cy="123825"/>
          </a:xfrm>
          <a:prstGeom prst="rect">
            <a:avLst/>
          </a:prstGeom>
          <a:solidFill>
            <a:srgbClr val="FFFFFF"/>
          </a:solidFill>
          <a:ln w="12700">
            <a:solidFill>
              <a:srgbClr val="8AD0D5"/>
            </a:solidFill>
          </a:ln>
        </p:spPr>
        <p:txBody>
          <a:bodyPr lIns="45719" rIns="45719"/>
          <a:lstStyle/>
          <a:p>
            <a:pPr>
              <a:defRPr sz="1100"/>
            </a:pPr>
            <a:endParaRPr/>
          </a:p>
        </p:txBody>
      </p:sp>
      <p:sp>
        <p:nvSpPr>
          <p:cNvPr id="272" name="Metin kutusu 1363"/>
          <p:cNvSpPr/>
          <p:nvPr/>
        </p:nvSpPr>
        <p:spPr>
          <a:xfrm>
            <a:off x="3887787" y="29384625"/>
            <a:ext cx="196851" cy="115888"/>
          </a:xfrm>
          <a:prstGeom prst="rect">
            <a:avLst/>
          </a:prstGeom>
          <a:solidFill>
            <a:srgbClr val="FFFFFF"/>
          </a:solidFill>
          <a:ln w="12700">
            <a:solidFill>
              <a:srgbClr val="8AD0D5"/>
            </a:solidFill>
          </a:ln>
        </p:spPr>
        <p:txBody>
          <a:bodyPr lIns="45719" rIns="45719"/>
          <a:lstStyle/>
          <a:p>
            <a:pPr>
              <a:defRPr sz="1100"/>
            </a:pPr>
            <a:endParaRPr/>
          </a:p>
        </p:txBody>
      </p:sp>
      <p:sp>
        <p:nvSpPr>
          <p:cNvPr id="273" name="Metin kutusu 1364"/>
          <p:cNvSpPr/>
          <p:nvPr/>
        </p:nvSpPr>
        <p:spPr>
          <a:xfrm>
            <a:off x="2489200" y="29224287"/>
            <a:ext cx="196850" cy="115888"/>
          </a:xfrm>
          <a:prstGeom prst="rect">
            <a:avLst/>
          </a:prstGeom>
          <a:solidFill>
            <a:srgbClr val="00B050"/>
          </a:solidFill>
          <a:ln w="12700">
            <a:solidFill>
              <a:srgbClr val="8AD0D5"/>
            </a:solidFill>
          </a:ln>
        </p:spPr>
        <p:txBody>
          <a:bodyPr lIns="45719" rIns="45719"/>
          <a:lstStyle/>
          <a:p>
            <a:pPr>
              <a:defRPr sz="1100"/>
            </a:pPr>
            <a:endParaRPr/>
          </a:p>
        </p:txBody>
      </p:sp>
      <p:sp>
        <p:nvSpPr>
          <p:cNvPr id="274" name="Metin kutusu 1365"/>
          <p:cNvSpPr/>
          <p:nvPr/>
        </p:nvSpPr>
        <p:spPr>
          <a:xfrm>
            <a:off x="2484438" y="29378275"/>
            <a:ext cx="196851" cy="141288"/>
          </a:xfrm>
          <a:prstGeom prst="rect">
            <a:avLst/>
          </a:prstGeom>
          <a:solidFill>
            <a:srgbClr val="FFFFFF"/>
          </a:solidFill>
          <a:ln w="12700">
            <a:solidFill>
              <a:srgbClr val="8AD0D5"/>
            </a:solidFill>
          </a:ln>
        </p:spPr>
        <p:txBody>
          <a:bodyPr lIns="45719" rIns="45719"/>
          <a:lstStyle/>
          <a:p>
            <a:pPr>
              <a:defRPr sz="1100"/>
            </a:pPr>
            <a:endParaRPr/>
          </a:p>
        </p:txBody>
      </p:sp>
      <p:sp>
        <p:nvSpPr>
          <p:cNvPr id="275" name="Metin kutusu 1367"/>
          <p:cNvSpPr/>
          <p:nvPr/>
        </p:nvSpPr>
        <p:spPr>
          <a:xfrm>
            <a:off x="3887787" y="29222700"/>
            <a:ext cx="196851" cy="115888"/>
          </a:xfrm>
          <a:prstGeom prst="rect">
            <a:avLst/>
          </a:prstGeom>
          <a:solidFill>
            <a:srgbClr val="FFFFFF"/>
          </a:solidFill>
          <a:ln w="12700">
            <a:solidFill>
              <a:srgbClr val="8AD0D5"/>
            </a:solidFill>
          </a:ln>
        </p:spPr>
        <p:txBody>
          <a:bodyPr lIns="45719" rIns="45719"/>
          <a:lstStyle/>
          <a:p>
            <a:pPr>
              <a:defRPr sz="1100"/>
            </a:pPr>
            <a:endParaRPr/>
          </a:p>
        </p:txBody>
      </p:sp>
      <p:sp>
        <p:nvSpPr>
          <p:cNvPr id="276" name="Metin kutusu 1368"/>
          <p:cNvSpPr/>
          <p:nvPr/>
        </p:nvSpPr>
        <p:spPr>
          <a:xfrm>
            <a:off x="3887787" y="29376687"/>
            <a:ext cx="196851" cy="115888"/>
          </a:xfrm>
          <a:prstGeom prst="rect">
            <a:avLst/>
          </a:prstGeom>
          <a:solidFill>
            <a:srgbClr val="FFFFFF"/>
          </a:solidFill>
          <a:ln w="12700">
            <a:solidFill>
              <a:srgbClr val="8AD0D5"/>
            </a:solidFill>
          </a:ln>
        </p:spPr>
        <p:txBody>
          <a:bodyPr lIns="45719" rIns="45719"/>
          <a:lstStyle/>
          <a:p>
            <a:pPr>
              <a:defRPr sz="1100"/>
            </a:pPr>
            <a:endParaRPr/>
          </a:p>
        </p:txBody>
      </p:sp>
      <p:sp>
        <p:nvSpPr>
          <p:cNvPr id="277" name="Metin kutusu 1369"/>
          <p:cNvSpPr/>
          <p:nvPr/>
        </p:nvSpPr>
        <p:spPr>
          <a:xfrm>
            <a:off x="3887787" y="29222700"/>
            <a:ext cx="196851" cy="115888"/>
          </a:xfrm>
          <a:prstGeom prst="rect">
            <a:avLst/>
          </a:prstGeom>
          <a:solidFill>
            <a:srgbClr val="FF0000"/>
          </a:solidFill>
          <a:ln w="12700">
            <a:solidFill>
              <a:srgbClr val="8AD0D5"/>
            </a:solidFill>
          </a:ln>
        </p:spPr>
        <p:txBody>
          <a:bodyPr lIns="45719" rIns="45719"/>
          <a:lstStyle/>
          <a:p>
            <a:pPr>
              <a:defRPr sz="1100"/>
            </a:pPr>
            <a:endParaRPr/>
          </a:p>
        </p:txBody>
      </p:sp>
      <p:sp>
        <p:nvSpPr>
          <p:cNvPr id="278" name="Metin kutusu 1370"/>
          <p:cNvSpPr/>
          <p:nvPr/>
        </p:nvSpPr>
        <p:spPr>
          <a:xfrm>
            <a:off x="3887787" y="29376687"/>
            <a:ext cx="196851" cy="115888"/>
          </a:xfrm>
          <a:prstGeom prst="rect">
            <a:avLst/>
          </a:prstGeom>
          <a:solidFill>
            <a:srgbClr val="FFFFFF"/>
          </a:solidFill>
          <a:ln w="12700">
            <a:solidFill>
              <a:srgbClr val="8AD0D5"/>
            </a:solidFill>
          </a:ln>
        </p:spPr>
        <p:txBody>
          <a:bodyPr lIns="45719" rIns="45719"/>
          <a:lstStyle/>
          <a:p>
            <a:pPr>
              <a:defRPr sz="1100"/>
            </a:pPr>
            <a:endParaRPr/>
          </a:p>
        </p:txBody>
      </p:sp>
      <p:sp>
        <p:nvSpPr>
          <p:cNvPr id="279" name="Metin kutusu 1371"/>
          <p:cNvSpPr/>
          <p:nvPr/>
        </p:nvSpPr>
        <p:spPr>
          <a:xfrm>
            <a:off x="3887787" y="29579887"/>
            <a:ext cx="196851" cy="117476"/>
          </a:xfrm>
          <a:prstGeom prst="rect">
            <a:avLst/>
          </a:prstGeom>
          <a:solidFill>
            <a:srgbClr val="00B050"/>
          </a:solidFill>
          <a:ln w="12700">
            <a:solidFill>
              <a:srgbClr val="8AD0D5"/>
            </a:solidFill>
          </a:ln>
        </p:spPr>
        <p:txBody>
          <a:bodyPr lIns="45719" rIns="45719"/>
          <a:lstStyle/>
          <a:p>
            <a:pPr>
              <a:defRPr sz="1100"/>
            </a:pPr>
            <a:endParaRPr/>
          </a:p>
        </p:txBody>
      </p:sp>
      <p:sp>
        <p:nvSpPr>
          <p:cNvPr id="280" name="Metin kutusu 1372"/>
          <p:cNvSpPr/>
          <p:nvPr/>
        </p:nvSpPr>
        <p:spPr>
          <a:xfrm>
            <a:off x="3887787" y="29579887"/>
            <a:ext cx="196851" cy="117476"/>
          </a:xfrm>
          <a:prstGeom prst="rect">
            <a:avLst/>
          </a:prstGeom>
          <a:solidFill>
            <a:srgbClr val="FFFFFF"/>
          </a:solidFill>
          <a:ln w="12700">
            <a:solidFill>
              <a:srgbClr val="8AD0D5"/>
            </a:solidFill>
          </a:ln>
        </p:spPr>
        <p:txBody>
          <a:bodyPr lIns="45719" rIns="45719"/>
          <a:lstStyle/>
          <a:p>
            <a:pPr>
              <a:defRPr sz="1100"/>
            </a:pPr>
            <a:endParaRPr/>
          </a:p>
        </p:txBody>
      </p:sp>
      <p:sp>
        <p:nvSpPr>
          <p:cNvPr id="281" name="Metin kutusu 1373"/>
          <p:cNvSpPr/>
          <p:nvPr/>
        </p:nvSpPr>
        <p:spPr>
          <a:xfrm>
            <a:off x="2489200" y="29232225"/>
            <a:ext cx="196850" cy="115888"/>
          </a:xfrm>
          <a:prstGeom prst="rect">
            <a:avLst/>
          </a:prstGeom>
          <a:solidFill>
            <a:srgbClr val="FFFFFF"/>
          </a:solidFill>
          <a:ln w="12700">
            <a:solidFill>
              <a:srgbClr val="8AD0D5"/>
            </a:solidFill>
          </a:ln>
        </p:spPr>
        <p:txBody>
          <a:bodyPr lIns="45719" rIns="45719"/>
          <a:lstStyle/>
          <a:p>
            <a:pPr>
              <a:defRPr sz="1100"/>
            </a:pPr>
            <a:endParaRPr/>
          </a:p>
        </p:txBody>
      </p:sp>
      <p:sp>
        <p:nvSpPr>
          <p:cNvPr id="282" name="Metin kutusu 1374"/>
          <p:cNvSpPr/>
          <p:nvPr/>
        </p:nvSpPr>
        <p:spPr>
          <a:xfrm>
            <a:off x="2484438" y="29400500"/>
            <a:ext cx="196851" cy="117475"/>
          </a:xfrm>
          <a:prstGeom prst="rect">
            <a:avLst/>
          </a:prstGeom>
          <a:solidFill>
            <a:srgbClr val="FFFFFF"/>
          </a:solidFill>
          <a:ln w="12700">
            <a:solidFill>
              <a:srgbClr val="8AD0D5"/>
            </a:solidFill>
          </a:ln>
        </p:spPr>
        <p:txBody>
          <a:bodyPr lIns="45719" rIns="45719"/>
          <a:lstStyle/>
          <a:p>
            <a:pPr>
              <a:defRPr sz="1100"/>
            </a:pPr>
            <a:endParaRPr/>
          </a:p>
        </p:txBody>
      </p:sp>
      <p:sp>
        <p:nvSpPr>
          <p:cNvPr id="283" name="Metin kutusu 1375"/>
          <p:cNvSpPr/>
          <p:nvPr/>
        </p:nvSpPr>
        <p:spPr>
          <a:xfrm>
            <a:off x="2484438" y="29556075"/>
            <a:ext cx="196851" cy="123825"/>
          </a:xfrm>
          <a:prstGeom prst="rect">
            <a:avLst/>
          </a:prstGeom>
          <a:solidFill>
            <a:srgbClr val="FF0000"/>
          </a:solidFill>
          <a:ln w="12700">
            <a:solidFill>
              <a:srgbClr val="8AD0D5"/>
            </a:solidFill>
          </a:ln>
        </p:spPr>
        <p:txBody>
          <a:bodyPr lIns="45719" rIns="45719"/>
          <a:lstStyle/>
          <a:p>
            <a:pPr>
              <a:defRPr sz="1100"/>
            </a:pPr>
            <a:endParaRPr/>
          </a:p>
        </p:txBody>
      </p:sp>
      <p:sp>
        <p:nvSpPr>
          <p:cNvPr id="284" name="Metin kutusu 1376"/>
          <p:cNvSpPr/>
          <p:nvPr/>
        </p:nvSpPr>
        <p:spPr>
          <a:xfrm>
            <a:off x="3887787" y="29222700"/>
            <a:ext cx="196851" cy="123825"/>
          </a:xfrm>
          <a:prstGeom prst="rect">
            <a:avLst/>
          </a:prstGeom>
          <a:solidFill>
            <a:srgbClr val="FFFFFF"/>
          </a:solidFill>
          <a:ln w="12700">
            <a:solidFill>
              <a:srgbClr val="8AD0D5"/>
            </a:solidFill>
          </a:ln>
        </p:spPr>
        <p:txBody>
          <a:bodyPr lIns="45719" rIns="45719"/>
          <a:lstStyle/>
          <a:p>
            <a:pPr>
              <a:defRPr sz="1100"/>
            </a:pPr>
            <a:endParaRPr/>
          </a:p>
        </p:txBody>
      </p:sp>
      <p:sp>
        <p:nvSpPr>
          <p:cNvPr id="285" name="Metin kutusu 1377"/>
          <p:cNvSpPr/>
          <p:nvPr/>
        </p:nvSpPr>
        <p:spPr>
          <a:xfrm>
            <a:off x="3887787" y="29384625"/>
            <a:ext cx="196851" cy="115888"/>
          </a:xfrm>
          <a:prstGeom prst="rect">
            <a:avLst/>
          </a:prstGeom>
          <a:solidFill>
            <a:srgbClr val="FFFFFF"/>
          </a:solidFill>
          <a:ln w="12700">
            <a:solidFill>
              <a:srgbClr val="8AD0D5"/>
            </a:solidFill>
          </a:ln>
        </p:spPr>
        <p:txBody>
          <a:bodyPr lIns="45719" rIns="45719"/>
          <a:lstStyle/>
          <a:p>
            <a:pPr>
              <a:defRPr sz="1100"/>
            </a:pPr>
            <a:endParaRPr/>
          </a:p>
        </p:txBody>
      </p:sp>
      <p:sp>
        <p:nvSpPr>
          <p:cNvPr id="286" name="Metin kutusu 1378"/>
          <p:cNvSpPr/>
          <p:nvPr/>
        </p:nvSpPr>
        <p:spPr>
          <a:xfrm>
            <a:off x="3887787" y="29587825"/>
            <a:ext cx="196851" cy="115888"/>
          </a:xfrm>
          <a:prstGeom prst="rect">
            <a:avLst/>
          </a:prstGeom>
          <a:solidFill>
            <a:srgbClr val="FF0000"/>
          </a:solidFill>
          <a:ln w="12700">
            <a:solidFill>
              <a:srgbClr val="8AD0D5"/>
            </a:solidFill>
          </a:ln>
        </p:spPr>
        <p:txBody>
          <a:bodyPr lIns="45719" rIns="45719"/>
          <a:lstStyle/>
          <a:p>
            <a:pPr>
              <a:defRPr sz="1100">
                <a:solidFill>
                  <a:srgbClr val="FF0000"/>
                </a:solidFill>
              </a:defRPr>
            </a:pPr>
            <a:endParaRPr/>
          </a:p>
        </p:txBody>
      </p:sp>
      <p:sp>
        <p:nvSpPr>
          <p:cNvPr id="287" name="Metin kutusu 1379"/>
          <p:cNvSpPr/>
          <p:nvPr/>
        </p:nvSpPr>
        <p:spPr>
          <a:xfrm>
            <a:off x="4859337" y="29232225"/>
            <a:ext cx="196851" cy="115888"/>
          </a:xfrm>
          <a:prstGeom prst="rect">
            <a:avLst/>
          </a:prstGeom>
          <a:solidFill>
            <a:srgbClr val="FFFFFF"/>
          </a:solidFill>
          <a:ln w="12700">
            <a:solidFill>
              <a:srgbClr val="8AD0D5"/>
            </a:solidFill>
          </a:ln>
        </p:spPr>
        <p:txBody>
          <a:bodyPr lIns="45719" rIns="45719"/>
          <a:lstStyle/>
          <a:p>
            <a:pPr>
              <a:defRPr sz="1100"/>
            </a:pPr>
            <a:endParaRPr/>
          </a:p>
        </p:txBody>
      </p:sp>
      <p:sp>
        <p:nvSpPr>
          <p:cNvPr id="288" name="Metin kutusu 1380"/>
          <p:cNvSpPr/>
          <p:nvPr/>
        </p:nvSpPr>
        <p:spPr>
          <a:xfrm>
            <a:off x="4854575" y="29400500"/>
            <a:ext cx="196850" cy="117475"/>
          </a:xfrm>
          <a:prstGeom prst="rect">
            <a:avLst/>
          </a:prstGeom>
          <a:solidFill>
            <a:srgbClr val="FFFFFF"/>
          </a:solidFill>
          <a:ln w="12700">
            <a:solidFill>
              <a:srgbClr val="8AD0D5"/>
            </a:solidFill>
          </a:ln>
        </p:spPr>
        <p:txBody>
          <a:bodyPr lIns="45719" rIns="45719"/>
          <a:lstStyle/>
          <a:p>
            <a:pPr>
              <a:defRPr sz="1100"/>
            </a:pPr>
            <a:endParaRPr/>
          </a:p>
        </p:txBody>
      </p:sp>
      <p:sp>
        <p:nvSpPr>
          <p:cNvPr id="289" name="Metin kutusu 1381"/>
          <p:cNvSpPr/>
          <p:nvPr/>
        </p:nvSpPr>
        <p:spPr>
          <a:xfrm>
            <a:off x="4854575" y="29556075"/>
            <a:ext cx="196850" cy="123825"/>
          </a:xfrm>
          <a:prstGeom prst="rect">
            <a:avLst/>
          </a:prstGeom>
          <a:solidFill>
            <a:srgbClr val="FF0000"/>
          </a:solidFill>
          <a:ln w="12700">
            <a:solidFill>
              <a:srgbClr val="8AD0D5"/>
            </a:solidFill>
          </a:ln>
        </p:spPr>
        <p:txBody>
          <a:bodyPr lIns="45719" rIns="45719"/>
          <a:lstStyle/>
          <a:p>
            <a:pPr>
              <a:defRPr sz="1100"/>
            </a:pPr>
            <a:endParaRPr/>
          </a:p>
        </p:txBody>
      </p:sp>
      <p:sp>
        <p:nvSpPr>
          <p:cNvPr id="290" name="Metin kutusu 1382"/>
          <p:cNvSpPr/>
          <p:nvPr/>
        </p:nvSpPr>
        <p:spPr>
          <a:xfrm>
            <a:off x="2489200" y="30122812"/>
            <a:ext cx="196850" cy="117476"/>
          </a:xfrm>
          <a:prstGeom prst="rect">
            <a:avLst/>
          </a:prstGeom>
          <a:solidFill>
            <a:srgbClr val="00B050"/>
          </a:solidFill>
          <a:ln w="12700">
            <a:solidFill>
              <a:srgbClr val="8AD0D5"/>
            </a:solidFill>
          </a:ln>
        </p:spPr>
        <p:txBody>
          <a:bodyPr lIns="45719" rIns="45719"/>
          <a:lstStyle/>
          <a:p>
            <a:pPr>
              <a:defRPr sz="1100"/>
            </a:pPr>
            <a:endParaRPr/>
          </a:p>
        </p:txBody>
      </p:sp>
      <p:sp>
        <p:nvSpPr>
          <p:cNvPr id="291" name="Metin kutusu 1383"/>
          <p:cNvSpPr/>
          <p:nvPr/>
        </p:nvSpPr>
        <p:spPr>
          <a:xfrm>
            <a:off x="2484438" y="30284737"/>
            <a:ext cx="196851" cy="123826"/>
          </a:xfrm>
          <a:prstGeom prst="rect">
            <a:avLst/>
          </a:prstGeom>
          <a:solidFill>
            <a:srgbClr val="FFFFFF"/>
          </a:solidFill>
          <a:ln w="12700">
            <a:solidFill>
              <a:srgbClr val="8AD0D5"/>
            </a:solidFill>
          </a:ln>
        </p:spPr>
        <p:txBody>
          <a:bodyPr lIns="45719" rIns="45719"/>
          <a:lstStyle/>
          <a:p>
            <a:pPr>
              <a:defRPr sz="1100"/>
            </a:pPr>
            <a:endParaRPr/>
          </a:p>
        </p:txBody>
      </p:sp>
      <p:sp>
        <p:nvSpPr>
          <p:cNvPr id="292" name="Metin kutusu 1384"/>
          <p:cNvSpPr/>
          <p:nvPr/>
        </p:nvSpPr>
        <p:spPr>
          <a:xfrm>
            <a:off x="2484438" y="30446662"/>
            <a:ext cx="196851" cy="123826"/>
          </a:xfrm>
          <a:prstGeom prst="rect">
            <a:avLst/>
          </a:prstGeom>
          <a:solidFill>
            <a:srgbClr val="FFFFFF"/>
          </a:solidFill>
          <a:ln w="12700">
            <a:solidFill>
              <a:srgbClr val="8AD0D5"/>
            </a:solidFill>
          </a:ln>
        </p:spPr>
        <p:txBody>
          <a:bodyPr lIns="45719" rIns="45719"/>
          <a:lstStyle/>
          <a:p>
            <a:pPr>
              <a:defRPr sz="1100"/>
            </a:pPr>
            <a:endParaRPr/>
          </a:p>
        </p:txBody>
      </p:sp>
      <p:sp>
        <p:nvSpPr>
          <p:cNvPr id="293" name="Metin kutusu 1385"/>
          <p:cNvSpPr/>
          <p:nvPr/>
        </p:nvSpPr>
        <p:spPr>
          <a:xfrm>
            <a:off x="3887787" y="30113287"/>
            <a:ext cx="196851" cy="123826"/>
          </a:xfrm>
          <a:prstGeom prst="rect">
            <a:avLst/>
          </a:prstGeom>
          <a:solidFill>
            <a:srgbClr val="FFFFFF"/>
          </a:solidFill>
          <a:ln w="12700">
            <a:solidFill>
              <a:srgbClr val="8AD0D5"/>
            </a:solidFill>
          </a:ln>
        </p:spPr>
        <p:txBody>
          <a:bodyPr lIns="45719" rIns="45719"/>
          <a:lstStyle/>
          <a:p>
            <a:pPr>
              <a:defRPr sz="1100"/>
            </a:pPr>
            <a:endParaRPr/>
          </a:p>
        </p:txBody>
      </p:sp>
      <p:sp>
        <p:nvSpPr>
          <p:cNvPr id="294" name="Metin kutusu 1386"/>
          <p:cNvSpPr/>
          <p:nvPr/>
        </p:nvSpPr>
        <p:spPr>
          <a:xfrm>
            <a:off x="3887787" y="30275212"/>
            <a:ext cx="196851" cy="117476"/>
          </a:xfrm>
          <a:prstGeom prst="rect">
            <a:avLst/>
          </a:prstGeom>
          <a:solidFill>
            <a:srgbClr val="FFFFFF"/>
          </a:solidFill>
          <a:ln w="12700">
            <a:solidFill>
              <a:srgbClr val="8AD0D5"/>
            </a:solidFill>
          </a:ln>
        </p:spPr>
        <p:txBody>
          <a:bodyPr lIns="45719" rIns="45719"/>
          <a:lstStyle/>
          <a:p>
            <a:pPr>
              <a:defRPr sz="1100"/>
            </a:pPr>
            <a:endParaRPr/>
          </a:p>
        </p:txBody>
      </p:sp>
      <p:sp>
        <p:nvSpPr>
          <p:cNvPr id="295" name="Metin kutusu 1387"/>
          <p:cNvSpPr/>
          <p:nvPr/>
        </p:nvSpPr>
        <p:spPr>
          <a:xfrm>
            <a:off x="3887787" y="30113287"/>
            <a:ext cx="196851" cy="123826"/>
          </a:xfrm>
          <a:prstGeom prst="rect">
            <a:avLst/>
          </a:prstGeom>
          <a:solidFill>
            <a:srgbClr val="FFFFFF"/>
          </a:solidFill>
          <a:ln w="12700">
            <a:solidFill>
              <a:srgbClr val="8AD0D5"/>
            </a:solidFill>
          </a:ln>
        </p:spPr>
        <p:txBody>
          <a:bodyPr lIns="45719" rIns="45719"/>
          <a:lstStyle/>
          <a:p>
            <a:pPr>
              <a:defRPr sz="1100"/>
            </a:pPr>
            <a:endParaRPr/>
          </a:p>
        </p:txBody>
      </p:sp>
      <p:sp>
        <p:nvSpPr>
          <p:cNvPr id="296" name="Metin kutusu 1388"/>
          <p:cNvSpPr/>
          <p:nvPr/>
        </p:nvSpPr>
        <p:spPr>
          <a:xfrm>
            <a:off x="3887787" y="30275212"/>
            <a:ext cx="196851" cy="117476"/>
          </a:xfrm>
          <a:prstGeom prst="rect">
            <a:avLst/>
          </a:prstGeom>
          <a:solidFill>
            <a:srgbClr val="FFFFFF"/>
          </a:solidFill>
          <a:ln w="12700">
            <a:solidFill>
              <a:srgbClr val="8AD0D5"/>
            </a:solidFill>
          </a:ln>
        </p:spPr>
        <p:txBody>
          <a:bodyPr lIns="45719" rIns="45719"/>
          <a:lstStyle/>
          <a:p>
            <a:pPr>
              <a:defRPr sz="1100"/>
            </a:pPr>
            <a:endParaRPr/>
          </a:p>
        </p:txBody>
      </p:sp>
      <p:sp>
        <p:nvSpPr>
          <p:cNvPr id="297" name="Metin kutusu 1389"/>
          <p:cNvSpPr/>
          <p:nvPr/>
        </p:nvSpPr>
        <p:spPr>
          <a:xfrm>
            <a:off x="3887787" y="30472062"/>
            <a:ext cx="196851" cy="115888"/>
          </a:xfrm>
          <a:prstGeom prst="rect">
            <a:avLst/>
          </a:prstGeom>
          <a:solidFill>
            <a:srgbClr val="FFFFFF"/>
          </a:solidFill>
          <a:ln w="12700">
            <a:solidFill>
              <a:srgbClr val="8AD0D5"/>
            </a:solidFill>
          </a:ln>
        </p:spPr>
        <p:txBody>
          <a:bodyPr lIns="45719" rIns="45719"/>
          <a:lstStyle/>
          <a:p>
            <a:pPr>
              <a:defRPr sz="1100"/>
            </a:pPr>
            <a:endParaRPr/>
          </a:p>
        </p:txBody>
      </p:sp>
      <p:sp>
        <p:nvSpPr>
          <p:cNvPr id="298" name="Metin kutusu 1390"/>
          <p:cNvSpPr/>
          <p:nvPr/>
        </p:nvSpPr>
        <p:spPr>
          <a:xfrm>
            <a:off x="2489200" y="30122812"/>
            <a:ext cx="196850" cy="117476"/>
          </a:xfrm>
          <a:prstGeom prst="rect">
            <a:avLst/>
          </a:prstGeom>
          <a:solidFill>
            <a:srgbClr val="FFFFFF"/>
          </a:solidFill>
          <a:ln w="12700">
            <a:solidFill>
              <a:srgbClr val="8AD0D5"/>
            </a:solidFill>
          </a:ln>
        </p:spPr>
        <p:txBody>
          <a:bodyPr lIns="45719" rIns="45719"/>
          <a:lstStyle/>
          <a:p>
            <a:pPr>
              <a:defRPr sz="1100"/>
            </a:pPr>
            <a:endParaRPr/>
          </a:p>
        </p:txBody>
      </p:sp>
      <p:sp>
        <p:nvSpPr>
          <p:cNvPr id="299" name="Metin kutusu 1391"/>
          <p:cNvSpPr/>
          <p:nvPr/>
        </p:nvSpPr>
        <p:spPr>
          <a:xfrm>
            <a:off x="2484438" y="30446662"/>
            <a:ext cx="196851" cy="123826"/>
          </a:xfrm>
          <a:prstGeom prst="rect">
            <a:avLst/>
          </a:prstGeom>
          <a:solidFill>
            <a:srgbClr val="FFFFFF"/>
          </a:solidFill>
          <a:ln w="12700">
            <a:solidFill>
              <a:srgbClr val="8AD0D5"/>
            </a:solidFill>
          </a:ln>
        </p:spPr>
        <p:txBody>
          <a:bodyPr lIns="45719" rIns="45719"/>
          <a:lstStyle/>
          <a:p>
            <a:pPr>
              <a:defRPr sz="1100"/>
            </a:pPr>
            <a:endParaRPr/>
          </a:p>
        </p:txBody>
      </p:sp>
      <p:sp>
        <p:nvSpPr>
          <p:cNvPr id="300" name="Metin kutusu 1392"/>
          <p:cNvSpPr/>
          <p:nvPr/>
        </p:nvSpPr>
        <p:spPr>
          <a:xfrm>
            <a:off x="3887787" y="30113287"/>
            <a:ext cx="196851" cy="123826"/>
          </a:xfrm>
          <a:prstGeom prst="rect">
            <a:avLst/>
          </a:prstGeom>
          <a:solidFill>
            <a:srgbClr val="FFFFFF"/>
          </a:solidFill>
          <a:ln w="12700">
            <a:solidFill>
              <a:srgbClr val="8AD0D5"/>
            </a:solidFill>
          </a:ln>
        </p:spPr>
        <p:txBody>
          <a:bodyPr lIns="45719" rIns="45719"/>
          <a:lstStyle/>
          <a:p>
            <a:pPr>
              <a:defRPr sz="1100"/>
            </a:pPr>
            <a:endParaRPr/>
          </a:p>
        </p:txBody>
      </p:sp>
      <p:sp>
        <p:nvSpPr>
          <p:cNvPr id="301" name="Metin kutusu 1393"/>
          <p:cNvSpPr/>
          <p:nvPr/>
        </p:nvSpPr>
        <p:spPr>
          <a:xfrm>
            <a:off x="3887787" y="30275212"/>
            <a:ext cx="196851" cy="117476"/>
          </a:xfrm>
          <a:prstGeom prst="rect">
            <a:avLst/>
          </a:prstGeom>
          <a:solidFill>
            <a:srgbClr val="FFFFFF"/>
          </a:solidFill>
          <a:ln w="12700">
            <a:solidFill>
              <a:srgbClr val="8AD0D5"/>
            </a:solidFill>
          </a:ln>
        </p:spPr>
        <p:txBody>
          <a:bodyPr lIns="45719" rIns="45719"/>
          <a:lstStyle/>
          <a:p>
            <a:pPr>
              <a:defRPr sz="1100"/>
            </a:pPr>
            <a:endParaRPr/>
          </a:p>
        </p:txBody>
      </p:sp>
      <p:sp>
        <p:nvSpPr>
          <p:cNvPr id="302" name="Metin kutusu 1394"/>
          <p:cNvSpPr/>
          <p:nvPr/>
        </p:nvSpPr>
        <p:spPr>
          <a:xfrm>
            <a:off x="2489200" y="30114875"/>
            <a:ext cx="196850" cy="117475"/>
          </a:xfrm>
          <a:prstGeom prst="rect">
            <a:avLst/>
          </a:prstGeom>
          <a:solidFill>
            <a:srgbClr val="00B050"/>
          </a:solidFill>
          <a:ln w="12700">
            <a:solidFill>
              <a:srgbClr val="8AD0D5"/>
            </a:solidFill>
          </a:ln>
        </p:spPr>
        <p:txBody>
          <a:bodyPr lIns="45719" rIns="45719"/>
          <a:lstStyle/>
          <a:p>
            <a:pPr>
              <a:defRPr sz="1100"/>
            </a:pPr>
            <a:endParaRPr/>
          </a:p>
        </p:txBody>
      </p:sp>
      <p:sp>
        <p:nvSpPr>
          <p:cNvPr id="303" name="Metin kutusu 1395"/>
          <p:cNvSpPr/>
          <p:nvPr/>
        </p:nvSpPr>
        <p:spPr>
          <a:xfrm>
            <a:off x="2484438" y="30270450"/>
            <a:ext cx="196851" cy="141288"/>
          </a:xfrm>
          <a:prstGeom prst="rect">
            <a:avLst/>
          </a:prstGeom>
          <a:solidFill>
            <a:srgbClr val="FFFFFF"/>
          </a:solidFill>
          <a:ln w="12700">
            <a:solidFill>
              <a:srgbClr val="8AD0D5"/>
            </a:solidFill>
          </a:ln>
        </p:spPr>
        <p:txBody>
          <a:bodyPr lIns="45719" rIns="45719"/>
          <a:lstStyle/>
          <a:p>
            <a:pPr>
              <a:defRPr sz="1100"/>
            </a:pPr>
            <a:endParaRPr/>
          </a:p>
        </p:txBody>
      </p:sp>
      <p:sp>
        <p:nvSpPr>
          <p:cNvPr id="304" name="Metin kutusu 1396"/>
          <p:cNvSpPr/>
          <p:nvPr/>
        </p:nvSpPr>
        <p:spPr>
          <a:xfrm>
            <a:off x="2484438" y="30446662"/>
            <a:ext cx="204787" cy="160338"/>
          </a:xfrm>
          <a:prstGeom prst="rect">
            <a:avLst/>
          </a:prstGeom>
          <a:solidFill>
            <a:srgbClr val="FFFFFF"/>
          </a:solidFill>
          <a:ln w="12700">
            <a:solidFill>
              <a:srgbClr val="8AD0D5"/>
            </a:solidFill>
          </a:ln>
        </p:spPr>
        <p:txBody>
          <a:bodyPr lIns="45719" rIns="45719"/>
          <a:lstStyle/>
          <a:p>
            <a:pPr>
              <a:defRPr sz="1100"/>
            </a:pPr>
            <a:endParaRPr/>
          </a:p>
        </p:txBody>
      </p:sp>
      <p:sp>
        <p:nvSpPr>
          <p:cNvPr id="305" name="Metin kutusu 1397"/>
          <p:cNvSpPr/>
          <p:nvPr/>
        </p:nvSpPr>
        <p:spPr>
          <a:xfrm>
            <a:off x="3887787" y="30113287"/>
            <a:ext cx="196851" cy="117476"/>
          </a:xfrm>
          <a:prstGeom prst="rect">
            <a:avLst/>
          </a:prstGeom>
          <a:solidFill>
            <a:srgbClr val="FFFFFF"/>
          </a:solidFill>
          <a:ln w="12700">
            <a:solidFill>
              <a:srgbClr val="8AD0D5"/>
            </a:solidFill>
          </a:ln>
        </p:spPr>
        <p:txBody>
          <a:bodyPr lIns="45719" rIns="45719"/>
          <a:lstStyle/>
          <a:p>
            <a:pPr>
              <a:defRPr sz="1100"/>
            </a:pPr>
            <a:endParaRPr/>
          </a:p>
        </p:txBody>
      </p:sp>
      <p:sp>
        <p:nvSpPr>
          <p:cNvPr id="306" name="Metin kutusu 1398"/>
          <p:cNvSpPr/>
          <p:nvPr/>
        </p:nvSpPr>
        <p:spPr>
          <a:xfrm>
            <a:off x="3887787" y="30267275"/>
            <a:ext cx="196851" cy="117475"/>
          </a:xfrm>
          <a:prstGeom prst="rect">
            <a:avLst/>
          </a:prstGeom>
          <a:solidFill>
            <a:srgbClr val="FFFFFF"/>
          </a:solidFill>
          <a:ln w="12700">
            <a:solidFill>
              <a:srgbClr val="8AD0D5"/>
            </a:solidFill>
          </a:ln>
        </p:spPr>
        <p:txBody>
          <a:bodyPr lIns="45719" rIns="45719"/>
          <a:lstStyle/>
          <a:p>
            <a:pPr>
              <a:defRPr sz="1100"/>
            </a:pPr>
            <a:endParaRPr/>
          </a:p>
        </p:txBody>
      </p:sp>
      <p:sp>
        <p:nvSpPr>
          <p:cNvPr id="307" name="Metin kutusu 1399"/>
          <p:cNvSpPr/>
          <p:nvPr/>
        </p:nvSpPr>
        <p:spPr>
          <a:xfrm>
            <a:off x="3887787" y="30113287"/>
            <a:ext cx="196851" cy="117476"/>
          </a:xfrm>
          <a:prstGeom prst="rect">
            <a:avLst/>
          </a:prstGeom>
          <a:solidFill>
            <a:srgbClr val="FF0000"/>
          </a:solidFill>
          <a:ln w="12700">
            <a:solidFill>
              <a:srgbClr val="8AD0D5"/>
            </a:solidFill>
          </a:ln>
        </p:spPr>
        <p:txBody>
          <a:bodyPr lIns="45719" rIns="45719"/>
          <a:lstStyle/>
          <a:p>
            <a:pPr>
              <a:defRPr sz="1100"/>
            </a:pPr>
            <a:endParaRPr/>
          </a:p>
        </p:txBody>
      </p:sp>
      <p:sp>
        <p:nvSpPr>
          <p:cNvPr id="308" name="Metin kutusu 1400"/>
          <p:cNvSpPr/>
          <p:nvPr/>
        </p:nvSpPr>
        <p:spPr>
          <a:xfrm>
            <a:off x="3887787" y="30267275"/>
            <a:ext cx="196851" cy="117475"/>
          </a:xfrm>
          <a:prstGeom prst="rect">
            <a:avLst/>
          </a:prstGeom>
          <a:solidFill>
            <a:srgbClr val="FFFFFF"/>
          </a:solidFill>
          <a:ln w="12700">
            <a:solidFill>
              <a:srgbClr val="8AD0D5"/>
            </a:solidFill>
          </a:ln>
        </p:spPr>
        <p:txBody>
          <a:bodyPr lIns="45719" rIns="45719"/>
          <a:lstStyle/>
          <a:p>
            <a:pPr>
              <a:defRPr sz="1100"/>
            </a:pPr>
            <a:endParaRPr/>
          </a:p>
        </p:txBody>
      </p:sp>
      <p:sp>
        <p:nvSpPr>
          <p:cNvPr id="309" name="Metin kutusu 1401"/>
          <p:cNvSpPr/>
          <p:nvPr/>
        </p:nvSpPr>
        <p:spPr>
          <a:xfrm>
            <a:off x="3887787" y="30472062"/>
            <a:ext cx="196851" cy="115888"/>
          </a:xfrm>
          <a:prstGeom prst="rect">
            <a:avLst/>
          </a:prstGeom>
          <a:solidFill>
            <a:srgbClr val="00B050"/>
          </a:solidFill>
          <a:ln w="12700">
            <a:solidFill>
              <a:srgbClr val="8AD0D5"/>
            </a:solidFill>
          </a:ln>
        </p:spPr>
        <p:txBody>
          <a:bodyPr lIns="45719" rIns="45719"/>
          <a:lstStyle/>
          <a:p>
            <a:pPr>
              <a:defRPr sz="1100"/>
            </a:pPr>
            <a:endParaRPr/>
          </a:p>
        </p:txBody>
      </p:sp>
      <p:sp>
        <p:nvSpPr>
          <p:cNvPr id="310" name="Metin kutusu 1402"/>
          <p:cNvSpPr/>
          <p:nvPr/>
        </p:nvSpPr>
        <p:spPr>
          <a:xfrm>
            <a:off x="3887787" y="30472062"/>
            <a:ext cx="196851" cy="115888"/>
          </a:xfrm>
          <a:prstGeom prst="rect">
            <a:avLst/>
          </a:prstGeom>
          <a:solidFill>
            <a:srgbClr val="FFFFFF"/>
          </a:solidFill>
          <a:ln w="12700">
            <a:solidFill>
              <a:srgbClr val="8AD0D5"/>
            </a:solidFill>
          </a:ln>
        </p:spPr>
        <p:txBody>
          <a:bodyPr lIns="45719" rIns="45719"/>
          <a:lstStyle/>
          <a:p>
            <a:pPr>
              <a:defRPr sz="1100"/>
            </a:pPr>
            <a:endParaRPr/>
          </a:p>
        </p:txBody>
      </p:sp>
      <p:sp>
        <p:nvSpPr>
          <p:cNvPr id="311" name="Metin kutusu 1403"/>
          <p:cNvSpPr/>
          <p:nvPr/>
        </p:nvSpPr>
        <p:spPr>
          <a:xfrm>
            <a:off x="2489200" y="30122812"/>
            <a:ext cx="196850" cy="117476"/>
          </a:xfrm>
          <a:prstGeom prst="rect">
            <a:avLst/>
          </a:prstGeom>
          <a:solidFill>
            <a:srgbClr val="FF0000"/>
          </a:solidFill>
          <a:ln w="12700">
            <a:solidFill>
              <a:srgbClr val="8AD0D5"/>
            </a:solidFill>
          </a:ln>
        </p:spPr>
        <p:txBody>
          <a:bodyPr lIns="45719" rIns="45719"/>
          <a:lstStyle/>
          <a:p>
            <a:pPr>
              <a:defRPr sz="1100"/>
            </a:pPr>
            <a:endParaRPr/>
          </a:p>
        </p:txBody>
      </p:sp>
      <p:sp>
        <p:nvSpPr>
          <p:cNvPr id="312" name="Metin kutusu 1404"/>
          <p:cNvSpPr/>
          <p:nvPr/>
        </p:nvSpPr>
        <p:spPr>
          <a:xfrm>
            <a:off x="2484438" y="30292675"/>
            <a:ext cx="196851" cy="115888"/>
          </a:xfrm>
          <a:prstGeom prst="rect">
            <a:avLst/>
          </a:prstGeom>
          <a:solidFill>
            <a:srgbClr val="FFFFFF"/>
          </a:solidFill>
          <a:ln w="12700">
            <a:solidFill>
              <a:srgbClr val="8AD0D5"/>
            </a:solidFill>
          </a:ln>
        </p:spPr>
        <p:txBody>
          <a:bodyPr lIns="45719" rIns="45719"/>
          <a:lstStyle/>
          <a:p>
            <a:pPr>
              <a:defRPr sz="1100"/>
            </a:pPr>
            <a:endParaRPr/>
          </a:p>
        </p:txBody>
      </p:sp>
      <p:sp>
        <p:nvSpPr>
          <p:cNvPr id="313" name="Metin kutusu 1405"/>
          <p:cNvSpPr/>
          <p:nvPr/>
        </p:nvSpPr>
        <p:spPr>
          <a:xfrm>
            <a:off x="2484438" y="30446662"/>
            <a:ext cx="196851" cy="123826"/>
          </a:xfrm>
          <a:prstGeom prst="rect">
            <a:avLst/>
          </a:prstGeom>
          <a:solidFill>
            <a:srgbClr val="FFFFFF"/>
          </a:solidFill>
          <a:ln w="12700">
            <a:solidFill>
              <a:srgbClr val="8AD0D5"/>
            </a:solidFill>
          </a:ln>
        </p:spPr>
        <p:txBody>
          <a:bodyPr lIns="45719" rIns="45719"/>
          <a:lstStyle/>
          <a:p>
            <a:pPr>
              <a:defRPr sz="1100"/>
            </a:pPr>
            <a:endParaRPr/>
          </a:p>
        </p:txBody>
      </p:sp>
      <p:sp>
        <p:nvSpPr>
          <p:cNvPr id="314" name="Metin kutusu 1406"/>
          <p:cNvSpPr/>
          <p:nvPr/>
        </p:nvSpPr>
        <p:spPr>
          <a:xfrm>
            <a:off x="3887787" y="30113287"/>
            <a:ext cx="196851" cy="123826"/>
          </a:xfrm>
          <a:prstGeom prst="rect">
            <a:avLst/>
          </a:prstGeom>
          <a:solidFill>
            <a:srgbClr val="FFFFFF"/>
          </a:solidFill>
          <a:ln w="12700">
            <a:solidFill>
              <a:srgbClr val="8AD0D5"/>
            </a:solidFill>
          </a:ln>
        </p:spPr>
        <p:txBody>
          <a:bodyPr lIns="45719" rIns="45719"/>
          <a:lstStyle/>
          <a:p>
            <a:pPr>
              <a:defRPr sz="1100"/>
            </a:pPr>
            <a:endParaRPr/>
          </a:p>
        </p:txBody>
      </p:sp>
      <p:sp>
        <p:nvSpPr>
          <p:cNvPr id="315" name="Metin kutusu 1407"/>
          <p:cNvSpPr/>
          <p:nvPr/>
        </p:nvSpPr>
        <p:spPr>
          <a:xfrm>
            <a:off x="3887787" y="30275212"/>
            <a:ext cx="196851" cy="117476"/>
          </a:xfrm>
          <a:prstGeom prst="rect">
            <a:avLst/>
          </a:prstGeom>
          <a:solidFill>
            <a:srgbClr val="FFFFFF"/>
          </a:solidFill>
          <a:ln w="12700">
            <a:solidFill>
              <a:srgbClr val="8AD0D5"/>
            </a:solidFill>
          </a:ln>
        </p:spPr>
        <p:txBody>
          <a:bodyPr lIns="45719" rIns="45719"/>
          <a:lstStyle/>
          <a:p>
            <a:pPr>
              <a:defRPr sz="1100"/>
            </a:pPr>
            <a:endParaRPr/>
          </a:p>
        </p:txBody>
      </p:sp>
      <p:sp>
        <p:nvSpPr>
          <p:cNvPr id="316" name="Metin kutusu 1408"/>
          <p:cNvSpPr/>
          <p:nvPr/>
        </p:nvSpPr>
        <p:spPr>
          <a:xfrm>
            <a:off x="3887787" y="30480000"/>
            <a:ext cx="196851" cy="115888"/>
          </a:xfrm>
          <a:prstGeom prst="rect">
            <a:avLst/>
          </a:prstGeom>
          <a:solidFill>
            <a:srgbClr val="FF0000"/>
          </a:solidFill>
          <a:ln w="12700">
            <a:solidFill>
              <a:srgbClr val="8AD0D5"/>
            </a:solidFill>
          </a:ln>
        </p:spPr>
        <p:txBody>
          <a:bodyPr lIns="45719" rIns="45719"/>
          <a:lstStyle/>
          <a:p>
            <a:pPr>
              <a:defRPr sz="1100"/>
            </a:pPr>
            <a:endParaRPr/>
          </a:p>
        </p:txBody>
      </p:sp>
      <p:sp>
        <p:nvSpPr>
          <p:cNvPr id="317" name="Metin kutusu 1409"/>
          <p:cNvSpPr/>
          <p:nvPr/>
        </p:nvSpPr>
        <p:spPr>
          <a:xfrm>
            <a:off x="4859337" y="30122812"/>
            <a:ext cx="196851" cy="117476"/>
          </a:xfrm>
          <a:prstGeom prst="rect">
            <a:avLst/>
          </a:prstGeom>
          <a:solidFill>
            <a:srgbClr val="FF0000"/>
          </a:solidFill>
          <a:ln w="12700">
            <a:solidFill>
              <a:srgbClr val="8AD0D5"/>
            </a:solidFill>
          </a:ln>
        </p:spPr>
        <p:txBody>
          <a:bodyPr lIns="45719" rIns="45719"/>
          <a:lstStyle/>
          <a:p>
            <a:pPr>
              <a:defRPr sz="1100"/>
            </a:pPr>
            <a:endParaRPr/>
          </a:p>
        </p:txBody>
      </p:sp>
      <p:sp>
        <p:nvSpPr>
          <p:cNvPr id="318" name="Metin kutusu 1410"/>
          <p:cNvSpPr/>
          <p:nvPr/>
        </p:nvSpPr>
        <p:spPr>
          <a:xfrm>
            <a:off x="4854575" y="30292675"/>
            <a:ext cx="196850" cy="115888"/>
          </a:xfrm>
          <a:prstGeom prst="rect">
            <a:avLst/>
          </a:prstGeom>
          <a:solidFill>
            <a:srgbClr val="FFFFFF"/>
          </a:solidFill>
          <a:ln w="12700">
            <a:solidFill>
              <a:srgbClr val="8AD0D5"/>
            </a:solidFill>
          </a:ln>
        </p:spPr>
        <p:txBody>
          <a:bodyPr lIns="45719" rIns="45719"/>
          <a:lstStyle/>
          <a:p>
            <a:pPr>
              <a:defRPr sz="1100"/>
            </a:pPr>
            <a:endParaRPr/>
          </a:p>
        </p:txBody>
      </p:sp>
      <p:sp>
        <p:nvSpPr>
          <p:cNvPr id="319" name="Metin kutusu 1411"/>
          <p:cNvSpPr/>
          <p:nvPr/>
        </p:nvSpPr>
        <p:spPr>
          <a:xfrm>
            <a:off x="4854575" y="30446662"/>
            <a:ext cx="196850" cy="123826"/>
          </a:xfrm>
          <a:prstGeom prst="rect">
            <a:avLst/>
          </a:prstGeom>
          <a:solidFill>
            <a:srgbClr val="FFFFFF"/>
          </a:solidFill>
          <a:ln w="12700">
            <a:solidFill>
              <a:srgbClr val="8AD0D5"/>
            </a:solidFill>
          </a:ln>
        </p:spPr>
        <p:txBody>
          <a:bodyPr lIns="45719" rIns="45719"/>
          <a:lstStyle/>
          <a:p>
            <a:pPr>
              <a:defRPr sz="1100"/>
            </a:pPr>
            <a:endParaRPr/>
          </a:p>
        </p:txBody>
      </p:sp>
      <p:pic>
        <p:nvPicPr>
          <p:cNvPr id="320" name="Picture 2" descr="Picture 2"/>
          <p:cNvPicPr>
            <a:picLocks noChangeAspect="1"/>
          </p:cNvPicPr>
          <p:nvPr/>
        </p:nvPicPr>
        <p:blipFill>
          <a:blip r:embed="rId2"/>
          <a:stretch>
            <a:fillRect/>
          </a:stretch>
        </p:blipFill>
        <p:spPr>
          <a:xfrm>
            <a:off x="126277" y="245891"/>
            <a:ext cx="1569902" cy="333466"/>
          </a:xfrm>
          <a:prstGeom prst="rect">
            <a:avLst/>
          </a:prstGeom>
          <a:ln w="12700">
            <a:miter lim="400000"/>
          </a:ln>
        </p:spPr>
      </p:pic>
      <p:graphicFrame>
        <p:nvGraphicFramePr>
          <p:cNvPr id="321" name="Tablo 65"/>
          <p:cNvGraphicFramePr/>
          <p:nvPr/>
        </p:nvGraphicFramePr>
        <p:xfrm>
          <a:off x="1784666" y="1856907"/>
          <a:ext cx="5472441" cy="2285209"/>
        </p:xfrm>
        <a:graphic>
          <a:graphicData uri="http://schemas.openxmlformats.org/drawingml/2006/table">
            <a:tbl>
              <a:tblPr>
                <a:tableStyleId>{4C3C2611-4C71-4FC5-86AE-919BDF0F9419}</a:tableStyleId>
              </a:tblPr>
              <a:tblGrid>
                <a:gridCol w="1041192">
                  <a:extLst>
                    <a:ext uri="{9D8B030D-6E8A-4147-A177-3AD203B41FA5}">
                      <a16:colId xmlns:a16="http://schemas.microsoft.com/office/drawing/2014/main" val="20000"/>
                    </a:ext>
                  </a:extLst>
                </a:gridCol>
                <a:gridCol w="1101315">
                  <a:extLst>
                    <a:ext uri="{9D8B030D-6E8A-4147-A177-3AD203B41FA5}">
                      <a16:colId xmlns:a16="http://schemas.microsoft.com/office/drawing/2014/main" val="20001"/>
                    </a:ext>
                  </a:extLst>
                </a:gridCol>
                <a:gridCol w="1109978">
                  <a:extLst>
                    <a:ext uri="{9D8B030D-6E8A-4147-A177-3AD203B41FA5}">
                      <a16:colId xmlns:a16="http://schemas.microsoft.com/office/drawing/2014/main" val="20002"/>
                    </a:ext>
                  </a:extLst>
                </a:gridCol>
                <a:gridCol w="1109978">
                  <a:extLst>
                    <a:ext uri="{9D8B030D-6E8A-4147-A177-3AD203B41FA5}">
                      <a16:colId xmlns:a16="http://schemas.microsoft.com/office/drawing/2014/main" val="20003"/>
                    </a:ext>
                  </a:extLst>
                </a:gridCol>
                <a:gridCol w="1109978">
                  <a:extLst>
                    <a:ext uri="{9D8B030D-6E8A-4147-A177-3AD203B41FA5}">
                      <a16:colId xmlns:a16="http://schemas.microsoft.com/office/drawing/2014/main" val="20004"/>
                    </a:ext>
                  </a:extLst>
                </a:gridCol>
              </a:tblGrid>
              <a:tr h="563311">
                <a:tc>
                  <a:txBody>
                    <a:bodyPr/>
                    <a:lstStyle/>
                    <a:p>
                      <a:pPr defTabSz="457206">
                        <a:defRPr sz="1800">
                          <a:solidFill>
                            <a:srgbClr val="000000"/>
                          </a:solidFill>
                        </a:defRPr>
                      </a:pPr>
                      <a:r>
                        <a:rPr sz="1200" b="1"/>
                        <a:t>KAYNAK ADI</a:t>
                      </a:r>
                    </a:p>
                  </a:txBody>
                  <a:tcPr marL="2503" marR="2503" marT="2503" marB="2503" anchor="ctr" horzOverflow="overflow">
                    <a:lnL w="6350">
                      <a:solidFill>
                        <a:srgbClr val="000000"/>
                      </a:solidFill>
                    </a:lnL>
                    <a:lnR w="6350">
                      <a:solidFill>
                        <a:srgbClr val="000000"/>
                      </a:solidFill>
                    </a:lnR>
                    <a:lnT w="6350">
                      <a:solidFill>
                        <a:srgbClr val="000000"/>
                      </a:solidFill>
                    </a:lnT>
                    <a:lnB w="6350">
                      <a:solidFill>
                        <a:srgbClr val="141312"/>
                      </a:solidFill>
                    </a:lnB>
                    <a:noFill/>
                  </a:tcPr>
                </a:tc>
                <a:tc>
                  <a:txBody>
                    <a:bodyPr/>
                    <a:lstStyle/>
                    <a:p>
                      <a:pPr defTabSz="457206">
                        <a:defRPr sz="1800">
                          <a:solidFill>
                            <a:srgbClr val="000000"/>
                          </a:solidFill>
                        </a:defRPr>
                      </a:pPr>
                      <a:r>
                        <a:rPr sz="1200" b="1"/>
                        <a:t>BİRİMİ</a:t>
                      </a:r>
                    </a:p>
                  </a:txBody>
                  <a:tcPr marL="2503" marR="2503" marT="2503" marB="2503" anchor="ctr" horzOverflow="overflow">
                    <a:lnL w="6350">
                      <a:solidFill>
                        <a:srgbClr val="000000"/>
                      </a:solidFill>
                    </a:lnL>
                    <a:lnR w="6350">
                      <a:solidFill>
                        <a:srgbClr val="000000"/>
                      </a:solidFill>
                    </a:lnR>
                    <a:lnT w="6350">
                      <a:solidFill>
                        <a:srgbClr val="000000"/>
                      </a:solidFill>
                    </a:lnT>
                    <a:lnB w="6350">
                      <a:solidFill>
                        <a:srgbClr val="000000"/>
                      </a:solidFill>
                    </a:lnB>
                    <a:noFill/>
                  </a:tcPr>
                </a:tc>
                <a:tc>
                  <a:txBody>
                    <a:bodyPr/>
                    <a:lstStyle/>
                    <a:p>
                      <a:pPr defTabSz="457206">
                        <a:defRPr sz="1800">
                          <a:solidFill>
                            <a:srgbClr val="000000"/>
                          </a:solidFill>
                        </a:defRPr>
                      </a:pPr>
                      <a:r>
                        <a:rPr sz="1200" b="1"/>
                        <a:t>MEVCUT</a:t>
                      </a:r>
                    </a:p>
                  </a:txBody>
                  <a:tcPr marL="2503" marR="2503" marT="2503" marB="2503" anchor="ctr" horzOverflow="overflow">
                    <a:lnL w="6350">
                      <a:solidFill>
                        <a:srgbClr val="000000"/>
                      </a:solidFill>
                    </a:lnL>
                    <a:lnR w="6350">
                      <a:solidFill>
                        <a:srgbClr val="000000"/>
                      </a:solidFill>
                    </a:lnR>
                    <a:lnT w="6350">
                      <a:solidFill>
                        <a:srgbClr val="000000"/>
                      </a:solidFill>
                    </a:lnT>
                    <a:lnB w="6350">
                      <a:solidFill>
                        <a:srgbClr val="000000"/>
                      </a:solidFill>
                    </a:lnB>
                    <a:noFill/>
                  </a:tcPr>
                </a:tc>
                <a:tc>
                  <a:txBody>
                    <a:bodyPr/>
                    <a:lstStyle/>
                    <a:p>
                      <a:pPr defTabSz="457206">
                        <a:defRPr sz="1800">
                          <a:solidFill>
                            <a:srgbClr val="000000"/>
                          </a:solidFill>
                        </a:defRPr>
                      </a:pPr>
                      <a:r>
                        <a:rPr sz="1200" b="1"/>
                        <a:t>İHTİYAÇ</a:t>
                      </a:r>
                    </a:p>
                  </a:txBody>
                  <a:tcPr marL="2503" marR="2503" marT="2503" marB="2503" anchor="ctr" horzOverflow="overflow">
                    <a:lnL w="6350">
                      <a:solidFill>
                        <a:srgbClr val="000000"/>
                      </a:solidFill>
                    </a:lnL>
                    <a:lnR w="6350">
                      <a:solidFill>
                        <a:srgbClr val="000000"/>
                      </a:solidFill>
                    </a:lnR>
                    <a:lnT w="6350">
                      <a:solidFill>
                        <a:srgbClr val="000000"/>
                      </a:solidFill>
                    </a:lnT>
                    <a:lnB w="6350">
                      <a:solidFill>
                        <a:srgbClr val="000000"/>
                      </a:solidFill>
                    </a:lnB>
                    <a:noFill/>
                  </a:tcPr>
                </a:tc>
                <a:tc>
                  <a:txBody>
                    <a:bodyPr/>
                    <a:lstStyle/>
                    <a:p>
                      <a:pPr defTabSz="457206">
                        <a:defRPr sz="1800">
                          <a:solidFill>
                            <a:srgbClr val="000000"/>
                          </a:solidFill>
                        </a:defRPr>
                      </a:pPr>
                      <a:r>
                        <a:rPr sz="1200" b="1"/>
                        <a:t>İHTİYAÇ NEDENİ</a:t>
                      </a:r>
                    </a:p>
                  </a:txBody>
                  <a:tcPr marL="2503" marR="2503" marT="2503" marB="2503" anchor="ctr" horzOverflow="overflow">
                    <a:lnL w="6350">
                      <a:solidFill>
                        <a:srgbClr val="000000"/>
                      </a:solidFill>
                    </a:lnL>
                    <a:lnR w="6350">
                      <a:solidFill>
                        <a:srgbClr val="000000"/>
                      </a:solidFill>
                    </a:lnR>
                    <a:lnT w="6350">
                      <a:solidFill>
                        <a:srgbClr val="000000"/>
                      </a:solidFill>
                    </a:lnT>
                    <a:lnB w="6350">
                      <a:solidFill>
                        <a:srgbClr val="000000"/>
                      </a:solidFill>
                    </a:lnB>
                    <a:noFill/>
                  </a:tcPr>
                </a:tc>
                <a:extLst>
                  <a:ext uri="{0D108BD9-81ED-4DB2-BD59-A6C34878D82A}">
                    <a16:rowId xmlns:a16="http://schemas.microsoft.com/office/drawing/2014/main" val="10000"/>
                  </a:ext>
                </a:extLst>
              </a:tr>
              <a:tr h="333432">
                <a:tc>
                  <a:txBody>
                    <a:bodyPr/>
                    <a:lstStyle/>
                    <a:p>
                      <a:pPr defTabSz="457206">
                        <a:defRPr sz="1800">
                          <a:solidFill>
                            <a:srgbClr val="000000"/>
                          </a:solidFill>
                        </a:defRPr>
                      </a:pPr>
                      <a:r>
                        <a:rPr sz="1400"/>
                        <a:t>MINITAB</a:t>
                      </a:r>
                    </a:p>
                  </a:txBody>
                  <a:tcPr marL="2503" marR="2503" marT="2503" marB="2503" anchor="ctr" horzOverflow="overflow">
                    <a:lnL w="6350">
                      <a:solidFill>
                        <a:srgbClr val="141312"/>
                      </a:solidFill>
                    </a:lnL>
                    <a:lnR w="6350">
                      <a:solidFill>
                        <a:srgbClr val="000000"/>
                      </a:solidFill>
                    </a:lnR>
                    <a:lnT w="6350">
                      <a:solidFill>
                        <a:srgbClr val="141312"/>
                      </a:solidFill>
                    </a:lnT>
                    <a:lnB w="6350">
                      <a:solidFill>
                        <a:srgbClr val="141312"/>
                      </a:solidFill>
                    </a:lnB>
                    <a:solidFill>
                      <a:srgbClr val="FFFFFF"/>
                    </a:solidFill>
                  </a:tcPr>
                </a:tc>
                <a:tc>
                  <a:txBody>
                    <a:bodyPr/>
                    <a:lstStyle/>
                    <a:p>
                      <a:pPr defTabSz="457206">
                        <a:defRPr sz="1800">
                          <a:solidFill>
                            <a:srgbClr val="000000"/>
                          </a:solidFill>
                        </a:defRPr>
                      </a:pPr>
                      <a:r>
                        <a:rPr sz="1400"/>
                        <a:t>Endüstri Mühendisliği</a:t>
                      </a:r>
                    </a:p>
                  </a:txBody>
                  <a:tcPr marL="2503" marR="2503" marT="2503" marB="2503" anchor="ctr" horzOverflow="overflow">
                    <a:lnL w="6350">
                      <a:solidFill>
                        <a:srgbClr val="000000"/>
                      </a:solidFill>
                    </a:lnL>
                    <a:lnR w="6350">
                      <a:solidFill>
                        <a:srgbClr val="000000"/>
                      </a:solidFill>
                    </a:lnR>
                    <a:lnT w="6350">
                      <a:solidFill>
                        <a:srgbClr val="000000"/>
                      </a:solidFill>
                    </a:lnT>
                    <a:lnB w="6350">
                      <a:solidFill>
                        <a:srgbClr val="000000"/>
                      </a:solidFill>
                    </a:lnB>
                    <a:solidFill>
                      <a:srgbClr val="FFFFFF"/>
                    </a:solidFill>
                  </a:tcPr>
                </a:tc>
                <a:tc>
                  <a:txBody>
                    <a:bodyPr/>
                    <a:lstStyle/>
                    <a:p>
                      <a:pPr defTabSz="457206">
                        <a:defRPr sz="1800">
                          <a:solidFill>
                            <a:srgbClr val="000000"/>
                          </a:solidFill>
                        </a:defRPr>
                      </a:pPr>
                      <a:r>
                        <a:rPr sz="1400"/>
                        <a:t>5</a:t>
                      </a:r>
                    </a:p>
                  </a:txBody>
                  <a:tcPr marL="2503" marR="2503" marT="2503" marB="2503" anchor="ctr" horzOverflow="overflow">
                    <a:lnL w="6350">
                      <a:solidFill>
                        <a:srgbClr val="000000"/>
                      </a:solidFill>
                    </a:lnL>
                    <a:lnR w="6350">
                      <a:solidFill>
                        <a:srgbClr val="000000"/>
                      </a:solidFill>
                    </a:lnR>
                    <a:lnT w="6350">
                      <a:solidFill>
                        <a:srgbClr val="000000"/>
                      </a:solidFill>
                    </a:lnT>
                    <a:lnB w="6350">
                      <a:solidFill>
                        <a:srgbClr val="000000"/>
                      </a:solidFill>
                    </a:lnB>
                    <a:solidFill>
                      <a:srgbClr val="FFFFFF"/>
                    </a:solidFill>
                  </a:tcPr>
                </a:tc>
                <a:tc>
                  <a:txBody>
                    <a:bodyPr/>
                    <a:lstStyle/>
                    <a:p>
                      <a:pPr defTabSz="457206">
                        <a:defRPr sz="1800">
                          <a:solidFill>
                            <a:srgbClr val="000000"/>
                          </a:solidFill>
                        </a:defRPr>
                      </a:pPr>
                      <a:r>
                        <a:rPr sz="1400"/>
                        <a:t>0</a:t>
                      </a:r>
                    </a:p>
                  </a:txBody>
                  <a:tcPr marL="2503" marR="2503" marT="2503" marB="2503" anchor="ctr" horzOverflow="overflow">
                    <a:lnL w="6350">
                      <a:solidFill>
                        <a:srgbClr val="000000"/>
                      </a:solidFill>
                    </a:lnL>
                    <a:lnR w="6350">
                      <a:solidFill>
                        <a:srgbClr val="000000"/>
                      </a:solidFill>
                    </a:lnR>
                    <a:lnT w="6350">
                      <a:solidFill>
                        <a:srgbClr val="000000"/>
                      </a:solidFill>
                    </a:lnT>
                    <a:lnB w="6350">
                      <a:solidFill>
                        <a:srgbClr val="000000"/>
                      </a:solidFill>
                    </a:lnB>
                    <a:solidFill>
                      <a:srgbClr val="FFFFFF"/>
                    </a:solidFill>
                  </a:tcPr>
                </a:tc>
                <a:tc>
                  <a:txBody>
                    <a:bodyPr/>
                    <a:lstStyle/>
                    <a:p>
                      <a:pPr defTabSz="457206">
                        <a:defRPr sz="1800">
                          <a:solidFill>
                            <a:srgbClr val="000000"/>
                          </a:solidFill>
                        </a:defRPr>
                      </a:pPr>
                      <a:r>
                        <a:rPr sz="1400"/>
                        <a:t>-</a:t>
                      </a:r>
                    </a:p>
                  </a:txBody>
                  <a:tcPr marL="2503" marR="2503" marT="2503" marB="2503" anchor="ctr" horzOverflow="overflow">
                    <a:lnL w="6350">
                      <a:solidFill>
                        <a:srgbClr val="000000"/>
                      </a:solidFill>
                    </a:lnL>
                    <a:lnR w="6350">
                      <a:solidFill>
                        <a:srgbClr val="000000"/>
                      </a:solidFill>
                    </a:lnR>
                    <a:lnT w="6350">
                      <a:solidFill>
                        <a:srgbClr val="000000"/>
                      </a:solidFill>
                    </a:lnT>
                    <a:lnB w="6350">
                      <a:solidFill>
                        <a:srgbClr val="000000"/>
                      </a:solidFill>
                    </a:lnB>
                    <a:solidFill>
                      <a:srgbClr val="FFFFFF"/>
                    </a:solidFill>
                  </a:tcPr>
                </a:tc>
                <a:extLst>
                  <a:ext uri="{0D108BD9-81ED-4DB2-BD59-A6C34878D82A}">
                    <a16:rowId xmlns:a16="http://schemas.microsoft.com/office/drawing/2014/main" val="10001"/>
                  </a:ext>
                </a:extLst>
              </a:tr>
              <a:tr h="333432">
                <a:tc>
                  <a:txBody>
                    <a:bodyPr/>
                    <a:lstStyle/>
                    <a:p>
                      <a:pPr defTabSz="457206">
                        <a:defRPr sz="1800">
                          <a:solidFill>
                            <a:srgbClr val="000000"/>
                          </a:solidFill>
                        </a:defRPr>
                      </a:pPr>
                      <a:r>
                        <a:rPr sz="1400"/>
                        <a:t>ANYLOGIC</a:t>
                      </a:r>
                    </a:p>
                  </a:txBody>
                  <a:tcPr marL="2503" marR="2503" marT="2503" marB="2503" anchor="ctr" horzOverflow="overflow">
                    <a:lnL w="6350">
                      <a:solidFill>
                        <a:srgbClr val="141312"/>
                      </a:solidFill>
                    </a:lnL>
                    <a:lnR w="6350">
                      <a:solidFill>
                        <a:srgbClr val="000000"/>
                      </a:solidFill>
                    </a:lnR>
                    <a:lnT w="6350">
                      <a:solidFill>
                        <a:srgbClr val="141312"/>
                      </a:solidFill>
                    </a:lnT>
                    <a:lnB w="6350">
                      <a:solidFill>
                        <a:srgbClr val="141312"/>
                      </a:solidFill>
                    </a:lnB>
                    <a:solidFill>
                      <a:srgbClr val="FFFFFF"/>
                    </a:solidFill>
                  </a:tcPr>
                </a:tc>
                <a:tc>
                  <a:txBody>
                    <a:bodyPr/>
                    <a:lstStyle/>
                    <a:p>
                      <a:pPr defTabSz="457206">
                        <a:defRPr sz="1800">
                          <a:solidFill>
                            <a:srgbClr val="000000"/>
                          </a:solidFill>
                        </a:defRPr>
                      </a:pPr>
                      <a:r>
                        <a:rPr sz="1400"/>
                        <a:t>Endüstri Mühendisliği</a:t>
                      </a:r>
                    </a:p>
                  </a:txBody>
                  <a:tcPr marL="2503" marR="2503" marT="2503" marB="2503" anchor="ctr" horzOverflow="overflow">
                    <a:lnL w="6350">
                      <a:solidFill>
                        <a:srgbClr val="000000"/>
                      </a:solidFill>
                    </a:lnL>
                    <a:lnR w="6350">
                      <a:solidFill>
                        <a:srgbClr val="000000"/>
                      </a:solidFill>
                    </a:lnR>
                    <a:lnT w="6350">
                      <a:solidFill>
                        <a:srgbClr val="000000"/>
                      </a:solidFill>
                    </a:lnT>
                    <a:lnB w="6350">
                      <a:solidFill>
                        <a:srgbClr val="000000"/>
                      </a:solidFill>
                    </a:lnB>
                    <a:solidFill>
                      <a:srgbClr val="FFFFFF"/>
                    </a:solidFill>
                  </a:tcPr>
                </a:tc>
                <a:tc>
                  <a:txBody>
                    <a:bodyPr/>
                    <a:lstStyle/>
                    <a:p>
                      <a:pPr defTabSz="457206">
                        <a:defRPr sz="1800">
                          <a:solidFill>
                            <a:srgbClr val="000000"/>
                          </a:solidFill>
                        </a:defRPr>
                      </a:pPr>
                      <a:r>
                        <a:rPr sz="1400"/>
                        <a:t>Öğrenci Versiyonu (AG-08)</a:t>
                      </a:r>
                    </a:p>
                  </a:txBody>
                  <a:tcPr marL="2503" marR="2503" marT="2503" marB="2503" anchor="ctr" horzOverflow="overflow">
                    <a:lnL w="6350">
                      <a:solidFill>
                        <a:srgbClr val="000000"/>
                      </a:solidFill>
                    </a:lnL>
                    <a:lnR w="6350">
                      <a:solidFill>
                        <a:srgbClr val="000000"/>
                      </a:solidFill>
                    </a:lnR>
                    <a:lnT w="6350">
                      <a:solidFill>
                        <a:srgbClr val="000000"/>
                      </a:solidFill>
                    </a:lnT>
                    <a:lnB w="6350">
                      <a:solidFill>
                        <a:srgbClr val="000000"/>
                      </a:solidFill>
                    </a:lnB>
                    <a:solidFill>
                      <a:srgbClr val="FFFFFF"/>
                    </a:solidFill>
                  </a:tcPr>
                </a:tc>
                <a:tc>
                  <a:txBody>
                    <a:bodyPr/>
                    <a:lstStyle/>
                    <a:p>
                      <a:pPr defTabSz="457206">
                        <a:defRPr sz="1800">
                          <a:solidFill>
                            <a:srgbClr val="000000"/>
                          </a:solidFill>
                        </a:defRPr>
                      </a:pPr>
                      <a:r>
                        <a:rPr sz="1400"/>
                        <a:t>0</a:t>
                      </a:r>
                    </a:p>
                  </a:txBody>
                  <a:tcPr marL="2503" marR="2503" marT="2503" marB="2503" anchor="ctr" horzOverflow="overflow">
                    <a:lnL w="6350">
                      <a:solidFill>
                        <a:srgbClr val="000000"/>
                      </a:solidFill>
                    </a:lnL>
                    <a:lnR w="6350">
                      <a:solidFill>
                        <a:srgbClr val="000000"/>
                      </a:solidFill>
                    </a:lnR>
                    <a:lnT w="6350">
                      <a:solidFill>
                        <a:srgbClr val="000000"/>
                      </a:solidFill>
                    </a:lnT>
                    <a:lnB w="6350">
                      <a:solidFill>
                        <a:srgbClr val="000000"/>
                      </a:solidFill>
                    </a:lnB>
                    <a:solidFill>
                      <a:srgbClr val="FFFFFF"/>
                    </a:solidFill>
                  </a:tcPr>
                </a:tc>
                <a:tc>
                  <a:txBody>
                    <a:bodyPr/>
                    <a:lstStyle/>
                    <a:p>
                      <a:pPr defTabSz="457206">
                        <a:defRPr sz="1800">
                          <a:solidFill>
                            <a:srgbClr val="000000"/>
                          </a:solidFill>
                        </a:defRPr>
                      </a:pPr>
                      <a:r>
                        <a:rPr sz="1400"/>
                        <a:t>-</a:t>
                      </a:r>
                    </a:p>
                  </a:txBody>
                  <a:tcPr marL="2503" marR="2503" marT="2503" marB="2503" anchor="ctr" horzOverflow="overflow">
                    <a:lnL w="6350">
                      <a:solidFill>
                        <a:srgbClr val="000000"/>
                      </a:solidFill>
                    </a:lnL>
                    <a:lnR w="6350">
                      <a:solidFill>
                        <a:srgbClr val="000000"/>
                      </a:solidFill>
                    </a:lnR>
                    <a:lnT w="6350">
                      <a:solidFill>
                        <a:srgbClr val="000000"/>
                      </a:solidFill>
                    </a:lnT>
                    <a:lnB w="6350">
                      <a:solidFill>
                        <a:srgbClr val="000000"/>
                      </a:solidFill>
                    </a:lnB>
                    <a:solidFill>
                      <a:srgbClr val="FFFFFF"/>
                    </a:solidFill>
                  </a:tcPr>
                </a:tc>
                <a:extLst>
                  <a:ext uri="{0D108BD9-81ED-4DB2-BD59-A6C34878D82A}">
                    <a16:rowId xmlns:a16="http://schemas.microsoft.com/office/drawing/2014/main" val="10002"/>
                  </a:ext>
                </a:extLst>
              </a:tr>
              <a:tr h="333432">
                <a:tc>
                  <a:txBody>
                    <a:bodyPr/>
                    <a:lstStyle/>
                    <a:p>
                      <a:pPr defTabSz="457206">
                        <a:defRPr sz="1800">
                          <a:solidFill>
                            <a:srgbClr val="000000"/>
                          </a:solidFill>
                        </a:defRPr>
                      </a:pPr>
                      <a:r>
                        <a:rPr sz="1400"/>
                        <a:t>ARENA</a:t>
                      </a:r>
                    </a:p>
                  </a:txBody>
                  <a:tcPr marL="2503" marR="2503" marT="2503" marB="2503" anchor="ctr" horzOverflow="overflow">
                    <a:lnL w="6350">
                      <a:solidFill>
                        <a:srgbClr val="141312"/>
                      </a:solidFill>
                    </a:lnL>
                    <a:lnR w="6350">
                      <a:solidFill>
                        <a:srgbClr val="000000"/>
                      </a:solidFill>
                    </a:lnR>
                    <a:lnT w="6350">
                      <a:solidFill>
                        <a:srgbClr val="141312"/>
                      </a:solidFill>
                    </a:lnT>
                    <a:lnB w="6350">
                      <a:solidFill>
                        <a:srgbClr val="141312"/>
                      </a:solidFill>
                    </a:lnB>
                    <a:solidFill>
                      <a:srgbClr val="FFFFFF"/>
                    </a:solidFill>
                  </a:tcPr>
                </a:tc>
                <a:tc>
                  <a:txBody>
                    <a:bodyPr/>
                    <a:lstStyle/>
                    <a:p>
                      <a:pPr defTabSz="457206">
                        <a:defRPr sz="1800">
                          <a:solidFill>
                            <a:srgbClr val="000000"/>
                          </a:solidFill>
                        </a:defRPr>
                      </a:pPr>
                      <a:r>
                        <a:rPr sz="1400"/>
                        <a:t>Endüstri Mühendisliği</a:t>
                      </a:r>
                    </a:p>
                  </a:txBody>
                  <a:tcPr marL="2503" marR="2503" marT="2503" marB="2503" anchor="ctr" horzOverflow="overflow">
                    <a:lnL w="6350">
                      <a:solidFill>
                        <a:srgbClr val="000000"/>
                      </a:solidFill>
                    </a:lnL>
                    <a:lnR w="6350">
                      <a:solidFill>
                        <a:srgbClr val="000000"/>
                      </a:solidFill>
                    </a:lnR>
                    <a:lnT w="6350">
                      <a:solidFill>
                        <a:srgbClr val="000000"/>
                      </a:solidFill>
                    </a:lnT>
                    <a:lnB w="6350">
                      <a:solidFill>
                        <a:srgbClr val="000000"/>
                      </a:solidFill>
                    </a:lnB>
                    <a:solidFill>
                      <a:srgbClr val="FFFFFF"/>
                    </a:solidFill>
                  </a:tcPr>
                </a:tc>
                <a:tc>
                  <a:txBody>
                    <a:bodyPr/>
                    <a:lstStyle/>
                    <a:p>
                      <a:pPr defTabSz="457206">
                        <a:defRPr sz="1800">
                          <a:solidFill>
                            <a:srgbClr val="000000"/>
                          </a:solidFill>
                        </a:defRPr>
                      </a:pPr>
                      <a:r>
                        <a:rPr sz="1400"/>
                        <a:t>Öğrenci Versiyonu (AG-08)</a:t>
                      </a:r>
                    </a:p>
                  </a:txBody>
                  <a:tcPr marL="2503" marR="2503" marT="2503" marB="2503" anchor="ctr" horzOverflow="overflow">
                    <a:lnL w="6350">
                      <a:solidFill>
                        <a:srgbClr val="000000"/>
                      </a:solidFill>
                    </a:lnL>
                    <a:lnR w="6350">
                      <a:solidFill>
                        <a:srgbClr val="000000"/>
                      </a:solidFill>
                    </a:lnR>
                    <a:lnT w="6350">
                      <a:solidFill>
                        <a:srgbClr val="000000"/>
                      </a:solidFill>
                    </a:lnT>
                    <a:lnB w="6350">
                      <a:solidFill>
                        <a:srgbClr val="000000"/>
                      </a:solidFill>
                    </a:lnB>
                    <a:solidFill>
                      <a:srgbClr val="FFFFFF"/>
                    </a:solidFill>
                  </a:tcPr>
                </a:tc>
                <a:tc>
                  <a:txBody>
                    <a:bodyPr/>
                    <a:lstStyle/>
                    <a:p>
                      <a:pPr defTabSz="457206">
                        <a:defRPr sz="1800">
                          <a:solidFill>
                            <a:srgbClr val="000000"/>
                          </a:solidFill>
                        </a:defRPr>
                      </a:pPr>
                      <a:r>
                        <a:rPr sz="1400"/>
                        <a:t>0</a:t>
                      </a:r>
                    </a:p>
                  </a:txBody>
                  <a:tcPr marL="2503" marR="2503" marT="2503" marB="2503" anchor="ctr" horzOverflow="overflow">
                    <a:lnL w="6350">
                      <a:solidFill>
                        <a:srgbClr val="000000"/>
                      </a:solidFill>
                    </a:lnL>
                    <a:lnR w="6350">
                      <a:solidFill>
                        <a:srgbClr val="000000"/>
                      </a:solidFill>
                    </a:lnR>
                    <a:lnT w="6350">
                      <a:solidFill>
                        <a:srgbClr val="000000"/>
                      </a:solidFill>
                    </a:lnT>
                    <a:lnB w="6350">
                      <a:solidFill>
                        <a:srgbClr val="000000"/>
                      </a:solidFill>
                    </a:lnB>
                    <a:solidFill>
                      <a:srgbClr val="FFFFFF"/>
                    </a:solidFill>
                  </a:tcPr>
                </a:tc>
                <a:tc>
                  <a:txBody>
                    <a:bodyPr/>
                    <a:lstStyle/>
                    <a:p>
                      <a:pPr defTabSz="457206">
                        <a:defRPr sz="1800">
                          <a:solidFill>
                            <a:srgbClr val="000000"/>
                          </a:solidFill>
                        </a:defRPr>
                      </a:pPr>
                      <a:r>
                        <a:rPr sz="1400"/>
                        <a:t>-</a:t>
                      </a:r>
                    </a:p>
                  </a:txBody>
                  <a:tcPr marL="2503" marR="2503" marT="2503" marB="2503" anchor="ctr" horzOverflow="overflow">
                    <a:lnL w="6350">
                      <a:solidFill>
                        <a:srgbClr val="000000"/>
                      </a:solidFill>
                    </a:lnL>
                    <a:lnR w="6350">
                      <a:solidFill>
                        <a:srgbClr val="000000"/>
                      </a:solidFill>
                    </a:lnR>
                    <a:lnT w="6350">
                      <a:solidFill>
                        <a:srgbClr val="000000"/>
                      </a:solidFill>
                    </a:lnT>
                    <a:lnB w="6350">
                      <a:solidFill>
                        <a:srgbClr val="000000"/>
                      </a:solidFill>
                    </a:lnB>
                    <a:solidFill>
                      <a:srgbClr val="FFFFFF"/>
                    </a:solidFill>
                  </a:tcPr>
                </a:tc>
                <a:extLst>
                  <a:ext uri="{0D108BD9-81ED-4DB2-BD59-A6C34878D82A}">
                    <a16:rowId xmlns:a16="http://schemas.microsoft.com/office/drawing/2014/main" val="10003"/>
                  </a:ext>
                </a:extLst>
              </a:tr>
            </a:tbl>
          </a:graphicData>
        </a:graphic>
      </p:graphicFrame>
    </p:spTree>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3" name="Metin kutusu 4"/>
          <p:cNvSpPr txBox="1"/>
          <p:nvPr/>
        </p:nvSpPr>
        <p:spPr>
          <a:xfrm>
            <a:off x="1835189" y="284133"/>
            <a:ext cx="5778420" cy="95275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nchor="b">
            <a:spAutoFit/>
          </a:bodyPr>
          <a:lstStyle/>
          <a:p>
            <a:pPr algn="ctr">
              <a:spcBef>
                <a:spcPts val="600"/>
              </a:spcBef>
              <a:defRPr sz="2800" b="1">
                <a:solidFill>
                  <a:schemeClr val="accent6"/>
                </a:solidFill>
                <a:effectLst>
                  <a:outerShdw blurRad="38100" dist="38100" dir="2700000" rotWithShape="0">
                    <a:srgbClr val="000000">
                      <a:alpha val="43137"/>
                    </a:srgbClr>
                  </a:outerShdw>
                </a:effectLst>
              </a:defRPr>
            </a:pPr>
            <a:r>
              <a:t>MEVCUT KAYNAKLAR ve  İHTİYAÇLAR</a:t>
            </a:r>
          </a:p>
          <a:p>
            <a:pPr algn="ctr">
              <a:spcBef>
                <a:spcPts val="600"/>
              </a:spcBef>
              <a:defRPr sz="2800" b="1">
                <a:solidFill>
                  <a:schemeClr val="accent6"/>
                </a:solidFill>
                <a:effectLst>
                  <a:outerShdw blurRad="38100" dist="38100" dir="2700000" rotWithShape="0">
                    <a:srgbClr val="000000">
                      <a:alpha val="43137"/>
                    </a:srgbClr>
                  </a:outerShdw>
                </a:effectLst>
              </a:defRPr>
            </a:pPr>
            <a:r>
              <a:t>(İŞ GÜCÜ-İNSAN KAYNAĞI)</a:t>
            </a:r>
          </a:p>
        </p:txBody>
      </p:sp>
      <p:sp>
        <p:nvSpPr>
          <p:cNvPr id="324" name="Metin kutusu 1352"/>
          <p:cNvSpPr/>
          <p:nvPr/>
        </p:nvSpPr>
        <p:spPr>
          <a:xfrm>
            <a:off x="2489200" y="29232225"/>
            <a:ext cx="196850" cy="115888"/>
          </a:xfrm>
          <a:prstGeom prst="rect">
            <a:avLst/>
          </a:prstGeom>
          <a:solidFill>
            <a:srgbClr val="00B050"/>
          </a:solidFill>
          <a:ln w="12700">
            <a:solidFill>
              <a:srgbClr val="8AD0D5"/>
            </a:solidFill>
          </a:ln>
        </p:spPr>
        <p:txBody>
          <a:bodyPr lIns="45719" rIns="45719"/>
          <a:lstStyle/>
          <a:p>
            <a:pPr>
              <a:defRPr sz="1100"/>
            </a:pPr>
            <a:endParaRPr/>
          </a:p>
        </p:txBody>
      </p:sp>
      <p:sp>
        <p:nvSpPr>
          <p:cNvPr id="325" name="Metin kutusu 1353"/>
          <p:cNvSpPr/>
          <p:nvPr/>
        </p:nvSpPr>
        <p:spPr>
          <a:xfrm>
            <a:off x="2484438" y="29394150"/>
            <a:ext cx="196851" cy="123825"/>
          </a:xfrm>
          <a:prstGeom prst="rect">
            <a:avLst/>
          </a:prstGeom>
          <a:solidFill>
            <a:srgbClr val="FFFFFF"/>
          </a:solidFill>
          <a:ln w="12700">
            <a:solidFill>
              <a:srgbClr val="8AD0D5"/>
            </a:solidFill>
          </a:ln>
        </p:spPr>
        <p:txBody>
          <a:bodyPr lIns="45719" rIns="45719"/>
          <a:lstStyle/>
          <a:p>
            <a:pPr>
              <a:defRPr sz="1100"/>
            </a:pPr>
            <a:endParaRPr/>
          </a:p>
        </p:txBody>
      </p:sp>
      <p:sp>
        <p:nvSpPr>
          <p:cNvPr id="326" name="Metin kutusu 1354"/>
          <p:cNvSpPr/>
          <p:nvPr/>
        </p:nvSpPr>
        <p:spPr>
          <a:xfrm>
            <a:off x="2484438" y="29556075"/>
            <a:ext cx="196851" cy="123825"/>
          </a:xfrm>
          <a:prstGeom prst="rect">
            <a:avLst/>
          </a:prstGeom>
          <a:solidFill>
            <a:srgbClr val="FFFFFF"/>
          </a:solidFill>
          <a:ln w="12700">
            <a:solidFill>
              <a:srgbClr val="8AD0D5"/>
            </a:solidFill>
          </a:ln>
        </p:spPr>
        <p:txBody>
          <a:bodyPr lIns="45719" rIns="45719"/>
          <a:lstStyle/>
          <a:p>
            <a:pPr>
              <a:defRPr sz="1100"/>
            </a:pPr>
            <a:endParaRPr/>
          </a:p>
        </p:txBody>
      </p:sp>
      <p:sp>
        <p:nvSpPr>
          <p:cNvPr id="327" name="Metin kutusu 1355"/>
          <p:cNvSpPr/>
          <p:nvPr/>
        </p:nvSpPr>
        <p:spPr>
          <a:xfrm>
            <a:off x="3887787" y="29222700"/>
            <a:ext cx="196851" cy="123825"/>
          </a:xfrm>
          <a:prstGeom prst="rect">
            <a:avLst/>
          </a:prstGeom>
          <a:solidFill>
            <a:srgbClr val="FFFFFF"/>
          </a:solidFill>
          <a:ln w="12700">
            <a:solidFill>
              <a:srgbClr val="8AD0D5"/>
            </a:solidFill>
          </a:ln>
        </p:spPr>
        <p:txBody>
          <a:bodyPr lIns="45719" rIns="45719"/>
          <a:lstStyle/>
          <a:p>
            <a:pPr>
              <a:defRPr sz="1100"/>
            </a:pPr>
            <a:endParaRPr/>
          </a:p>
        </p:txBody>
      </p:sp>
      <p:sp>
        <p:nvSpPr>
          <p:cNvPr id="328" name="Metin kutusu 1356"/>
          <p:cNvSpPr/>
          <p:nvPr/>
        </p:nvSpPr>
        <p:spPr>
          <a:xfrm>
            <a:off x="3887787" y="29384625"/>
            <a:ext cx="196851" cy="115888"/>
          </a:xfrm>
          <a:prstGeom prst="rect">
            <a:avLst/>
          </a:prstGeom>
          <a:solidFill>
            <a:srgbClr val="FFFFFF"/>
          </a:solidFill>
          <a:ln w="12700">
            <a:solidFill>
              <a:srgbClr val="8AD0D5"/>
            </a:solidFill>
          </a:ln>
        </p:spPr>
        <p:txBody>
          <a:bodyPr lIns="45719" rIns="45719"/>
          <a:lstStyle/>
          <a:p>
            <a:pPr>
              <a:defRPr sz="1100"/>
            </a:pPr>
            <a:endParaRPr/>
          </a:p>
        </p:txBody>
      </p:sp>
      <p:sp>
        <p:nvSpPr>
          <p:cNvPr id="329" name="Metin kutusu 1357"/>
          <p:cNvSpPr/>
          <p:nvPr/>
        </p:nvSpPr>
        <p:spPr>
          <a:xfrm>
            <a:off x="3887787" y="29222700"/>
            <a:ext cx="196851" cy="123825"/>
          </a:xfrm>
          <a:prstGeom prst="rect">
            <a:avLst/>
          </a:prstGeom>
          <a:solidFill>
            <a:srgbClr val="FFFFFF"/>
          </a:solidFill>
          <a:ln w="12700">
            <a:solidFill>
              <a:srgbClr val="8AD0D5"/>
            </a:solidFill>
          </a:ln>
        </p:spPr>
        <p:txBody>
          <a:bodyPr lIns="45719" rIns="45719"/>
          <a:lstStyle/>
          <a:p>
            <a:pPr>
              <a:defRPr sz="1100"/>
            </a:pPr>
            <a:endParaRPr/>
          </a:p>
        </p:txBody>
      </p:sp>
      <p:sp>
        <p:nvSpPr>
          <p:cNvPr id="330" name="Metin kutusu 1358"/>
          <p:cNvSpPr/>
          <p:nvPr/>
        </p:nvSpPr>
        <p:spPr>
          <a:xfrm>
            <a:off x="3887787" y="29384625"/>
            <a:ext cx="196851" cy="115888"/>
          </a:xfrm>
          <a:prstGeom prst="rect">
            <a:avLst/>
          </a:prstGeom>
          <a:solidFill>
            <a:srgbClr val="FFFFFF"/>
          </a:solidFill>
          <a:ln w="12700">
            <a:solidFill>
              <a:srgbClr val="8AD0D5"/>
            </a:solidFill>
          </a:ln>
        </p:spPr>
        <p:txBody>
          <a:bodyPr lIns="45719" rIns="45719"/>
          <a:lstStyle/>
          <a:p>
            <a:pPr>
              <a:defRPr sz="1100"/>
            </a:pPr>
            <a:endParaRPr/>
          </a:p>
        </p:txBody>
      </p:sp>
      <p:sp>
        <p:nvSpPr>
          <p:cNvPr id="331" name="Metin kutusu 1359"/>
          <p:cNvSpPr/>
          <p:nvPr/>
        </p:nvSpPr>
        <p:spPr>
          <a:xfrm>
            <a:off x="3887787" y="29579887"/>
            <a:ext cx="196851" cy="117476"/>
          </a:xfrm>
          <a:prstGeom prst="rect">
            <a:avLst/>
          </a:prstGeom>
          <a:solidFill>
            <a:srgbClr val="FFFFFF"/>
          </a:solidFill>
          <a:ln w="12700">
            <a:solidFill>
              <a:srgbClr val="8AD0D5"/>
            </a:solidFill>
          </a:ln>
        </p:spPr>
        <p:txBody>
          <a:bodyPr lIns="45719" rIns="45719"/>
          <a:lstStyle/>
          <a:p>
            <a:pPr>
              <a:defRPr sz="1100"/>
            </a:pPr>
            <a:endParaRPr/>
          </a:p>
        </p:txBody>
      </p:sp>
      <p:sp>
        <p:nvSpPr>
          <p:cNvPr id="332" name="Metin kutusu 1360"/>
          <p:cNvSpPr/>
          <p:nvPr/>
        </p:nvSpPr>
        <p:spPr>
          <a:xfrm>
            <a:off x="2489200" y="29232225"/>
            <a:ext cx="196850" cy="115888"/>
          </a:xfrm>
          <a:prstGeom prst="rect">
            <a:avLst/>
          </a:prstGeom>
          <a:solidFill>
            <a:srgbClr val="FFFFFF"/>
          </a:solidFill>
          <a:ln w="12700">
            <a:solidFill>
              <a:srgbClr val="8AD0D5"/>
            </a:solidFill>
          </a:ln>
        </p:spPr>
        <p:txBody>
          <a:bodyPr lIns="45719" rIns="45719"/>
          <a:lstStyle/>
          <a:p>
            <a:pPr>
              <a:defRPr sz="1100"/>
            </a:pPr>
            <a:endParaRPr/>
          </a:p>
        </p:txBody>
      </p:sp>
      <p:sp>
        <p:nvSpPr>
          <p:cNvPr id="333" name="Metin kutusu 1361"/>
          <p:cNvSpPr/>
          <p:nvPr/>
        </p:nvSpPr>
        <p:spPr>
          <a:xfrm>
            <a:off x="2484438" y="29556075"/>
            <a:ext cx="196851" cy="123825"/>
          </a:xfrm>
          <a:prstGeom prst="rect">
            <a:avLst/>
          </a:prstGeom>
          <a:solidFill>
            <a:srgbClr val="FFFFFF"/>
          </a:solidFill>
          <a:ln w="12700">
            <a:solidFill>
              <a:srgbClr val="8AD0D5"/>
            </a:solidFill>
          </a:ln>
        </p:spPr>
        <p:txBody>
          <a:bodyPr lIns="45719" rIns="45719"/>
          <a:lstStyle/>
          <a:p>
            <a:pPr>
              <a:defRPr sz="1100"/>
            </a:pPr>
            <a:endParaRPr/>
          </a:p>
        </p:txBody>
      </p:sp>
      <p:sp>
        <p:nvSpPr>
          <p:cNvPr id="334" name="Metin kutusu 1362"/>
          <p:cNvSpPr/>
          <p:nvPr/>
        </p:nvSpPr>
        <p:spPr>
          <a:xfrm>
            <a:off x="3887787" y="29222700"/>
            <a:ext cx="196851" cy="123825"/>
          </a:xfrm>
          <a:prstGeom prst="rect">
            <a:avLst/>
          </a:prstGeom>
          <a:solidFill>
            <a:srgbClr val="FFFFFF"/>
          </a:solidFill>
          <a:ln w="12700">
            <a:solidFill>
              <a:srgbClr val="8AD0D5"/>
            </a:solidFill>
          </a:ln>
        </p:spPr>
        <p:txBody>
          <a:bodyPr lIns="45719" rIns="45719"/>
          <a:lstStyle/>
          <a:p>
            <a:pPr>
              <a:defRPr sz="1100"/>
            </a:pPr>
            <a:endParaRPr/>
          </a:p>
        </p:txBody>
      </p:sp>
      <p:sp>
        <p:nvSpPr>
          <p:cNvPr id="335" name="Metin kutusu 1363"/>
          <p:cNvSpPr/>
          <p:nvPr/>
        </p:nvSpPr>
        <p:spPr>
          <a:xfrm>
            <a:off x="3887787" y="29384625"/>
            <a:ext cx="196851" cy="115888"/>
          </a:xfrm>
          <a:prstGeom prst="rect">
            <a:avLst/>
          </a:prstGeom>
          <a:solidFill>
            <a:srgbClr val="FFFFFF"/>
          </a:solidFill>
          <a:ln w="12700">
            <a:solidFill>
              <a:srgbClr val="8AD0D5"/>
            </a:solidFill>
          </a:ln>
        </p:spPr>
        <p:txBody>
          <a:bodyPr lIns="45719" rIns="45719"/>
          <a:lstStyle/>
          <a:p>
            <a:pPr>
              <a:defRPr sz="1100"/>
            </a:pPr>
            <a:endParaRPr/>
          </a:p>
        </p:txBody>
      </p:sp>
      <p:sp>
        <p:nvSpPr>
          <p:cNvPr id="336" name="Metin kutusu 1364"/>
          <p:cNvSpPr/>
          <p:nvPr/>
        </p:nvSpPr>
        <p:spPr>
          <a:xfrm>
            <a:off x="2489200" y="29224287"/>
            <a:ext cx="196850" cy="115888"/>
          </a:xfrm>
          <a:prstGeom prst="rect">
            <a:avLst/>
          </a:prstGeom>
          <a:solidFill>
            <a:srgbClr val="00B050"/>
          </a:solidFill>
          <a:ln w="12700">
            <a:solidFill>
              <a:srgbClr val="8AD0D5"/>
            </a:solidFill>
          </a:ln>
        </p:spPr>
        <p:txBody>
          <a:bodyPr lIns="45719" rIns="45719"/>
          <a:lstStyle/>
          <a:p>
            <a:pPr>
              <a:defRPr sz="1100"/>
            </a:pPr>
            <a:endParaRPr/>
          </a:p>
        </p:txBody>
      </p:sp>
      <p:sp>
        <p:nvSpPr>
          <p:cNvPr id="337" name="Metin kutusu 1365"/>
          <p:cNvSpPr/>
          <p:nvPr/>
        </p:nvSpPr>
        <p:spPr>
          <a:xfrm>
            <a:off x="2484438" y="29378275"/>
            <a:ext cx="196851" cy="141288"/>
          </a:xfrm>
          <a:prstGeom prst="rect">
            <a:avLst/>
          </a:prstGeom>
          <a:solidFill>
            <a:srgbClr val="FFFFFF"/>
          </a:solidFill>
          <a:ln w="12700">
            <a:solidFill>
              <a:srgbClr val="8AD0D5"/>
            </a:solidFill>
          </a:ln>
        </p:spPr>
        <p:txBody>
          <a:bodyPr lIns="45719" rIns="45719"/>
          <a:lstStyle/>
          <a:p>
            <a:pPr>
              <a:defRPr sz="1100"/>
            </a:pPr>
            <a:endParaRPr/>
          </a:p>
        </p:txBody>
      </p:sp>
      <p:sp>
        <p:nvSpPr>
          <p:cNvPr id="338" name="Metin kutusu 1367"/>
          <p:cNvSpPr/>
          <p:nvPr/>
        </p:nvSpPr>
        <p:spPr>
          <a:xfrm>
            <a:off x="3887787" y="29222700"/>
            <a:ext cx="196851" cy="115888"/>
          </a:xfrm>
          <a:prstGeom prst="rect">
            <a:avLst/>
          </a:prstGeom>
          <a:solidFill>
            <a:srgbClr val="FFFFFF"/>
          </a:solidFill>
          <a:ln w="12700">
            <a:solidFill>
              <a:srgbClr val="8AD0D5"/>
            </a:solidFill>
          </a:ln>
        </p:spPr>
        <p:txBody>
          <a:bodyPr lIns="45719" rIns="45719"/>
          <a:lstStyle/>
          <a:p>
            <a:pPr>
              <a:defRPr sz="1100"/>
            </a:pPr>
            <a:endParaRPr/>
          </a:p>
        </p:txBody>
      </p:sp>
      <p:sp>
        <p:nvSpPr>
          <p:cNvPr id="339" name="Metin kutusu 1368"/>
          <p:cNvSpPr/>
          <p:nvPr/>
        </p:nvSpPr>
        <p:spPr>
          <a:xfrm>
            <a:off x="3887787" y="29376687"/>
            <a:ext cx="196851" cy="115888"/>
          </a:xfrm>
          <a:prstGeom prst="rect">
            <a:avLst/>
          </a:prstGeom>
          <a:solidFill>
            <a:srgbClr val="FFFFFF"/>
          </a:solidFill>
          <a:ln w="12700">
            <a:solidFill>
              <a:srgbClr val="8AD0D5"/>
            </a:solidFill>
          </a:ln>
        </p:spPr>
        <p:txBody>
          <a:bodyPr lIns="45719" rIns="45719"/>
          <a:lstStyle/>
          <a:p>
            <a:pPr>
              <a:defRPr sz="1100"/>
            </a:pPr>
            <a:endParaRPr/>
          </a:p>
        </p:txBody>
      </p:sp>
      <p:sp>
        <p:nvSpPr>
          <p:cNvPr id="340" name="Metin kutusu 1369"/>
          <p:cNvSpPr/>
          <p:nvPr/>
        </p:nvSpPr>
        <p:spPr>
          <a:xfrm>
            <a:off x="3887787" y="29222700"/>
            <a:ext cx="196851" cy="115888"/>
          </a:xfrm>
          <a:prstGeom prst="rect">
            <a:avLst/>
          </a:prstGeom>
          <a:solidFill>
            <a:srgbClr val="FF0000"/>
          </a:solidFill>
          <a:ln w="12700">
            <a:solidFill>
              <a:srgbClr val="8AD0D5"/>
            </a:solidFill>
          </a:ln>
        </p:spPr>
        <p:txBody>
          <a:bodyPr lIns="45719" rIns="45719"/>
          <a:lstStyle/>
          <a:p>
            <a:pPr>
              <a:defRPr sz="1100"/>
            </a:pPr>
            <a:endParaRPr/>
          </a:p>
        </p:txBody>
      </p:sp>
      <p:sp>
        <p:nvSpPr>
          <p:cNvPr id="341" name="Metin kutusu 1370"/>
          <p:cNvSpPr/>
          <p:nvPr/>
        </p:nvSpPr>
        <p:spPr>
          <a:xfrm>
            <a:off x="3887787" y="29376687"/>
            <a:ext cx="196851" cy="115888"/>
          </a:xfrm>
          <a:prstGeom prst="rect">
            <a:avLst/>
          </a:prstGeom>
          <a:solidFill>
            <a:srgbClr val="FFFFFF"/>
          </a:solidFill>
          <a:ln w="12700">
            <a:solidFill>
              <a:srgbClr val="8AD0D5"/>
            </a:solidFill>
          </a:ln>
        </p:spPr>
        <p:txBody>
          <a:bodyPr lIns="45719" rIns="45719"/>
          <a:lstStyle/>
          <a:p>
            <a:pPr>
              <a:defRPr sz="1100"/>
            </a:pPr>
            <a:endParaRPr/>
          </a:p>
        </p:txBody>
      </p:sp>
      <p:sp>
        <p:nvSpPr>
          <p:cNvPr id="342" name="Metin kutusu 1371"/>
          <p:cNvSpPr/>
          <p:nvPr/>
        </p:nvSpPr>
        <p:spPr>
          <a:xfrm>
            <a:off x="3887787" y="29579887"/>
            <a:ext cx="196851" cy="117476"/>
          </a:xfrm>
          <a:prstGeom prst="rect">
            <a:avLst/>
          </a:prstGeom>
          <a:solidFill>
            <a:srgbClr val="00B050"/>
          </a:solidFill>
          <a:ln w="12700">
            <a:solidFill>
              <a:srgbClr val="8AD0D5"/>
            </a:solidFill>
          </a:ln>
        </p:spPr>
        <p:txBody>
          <a:bodyPr lIns="45719" rIns="45719"/>
          <a:lstStyle/>
          <a:p>
            <a:pPr>
              <a:defRPr sz="1100"/>
            </a:pPr>
            <a:endParaRPr/>
          </a:p>
        </p:txBody>
      </p:sp>
      <p:sp>
        <p:nvSpPr>
          <p:cNvPr id="343" name="Metin kutusu 1372"/>
          <p:cNvSpPr/>
          <p:nvPr/>
        </p:nvSpPr>
        <p:spPr>
          <a:xfrm>
            <a:off x="3887787" y="29579887"/>
            <a:ext cx="196851" cy="117476"/>
          </a:xfrm>
          <a:prstGeom prst="rect">
            <a:avLst/>
          </a:prstGeom>
          <a:solidFill>
            <a:srgbClr val="FFFFFF"/>
          </a:solidFill>
          <a:ln w="12700">
            <a:solidFill>
              <a:srgbClr val="8AD0D5"/>
            </a:solidFill>
          </a:ln>
        </p:spPr>
        <p:txBody>
          <a:bodyPr lIns="45719" rIns="45719"/>
          <a:lstStyle/>
          <a:p>
            <a:pPr>
              <a:defRPr sz="1100"/>
            </a:pPr>
            <a:endParaRPr/>
          </a:p>
        </p:txBody>
      </p:sp>
      <p:sp>
        <p:nvSpPr>
          <p:cNvPr id="344" name="Metin kutusu 1373"/>
          <p:cNvSpPr/>
          <p:nvPr/>
        </p:nvSpPr>
        <p:spPr>
          <a:xfrm>
            <a:off x="2489200" y="29232225"/>
            <a:ext cx="196850" cy="115888"/>
          </a:xfrm>
          <a:prstGeom prst="rect">
            <a:avLst/>
          </a:prstGeom>
          <a:solidFill>
            <a:srgbClr val="FFFFFF"/>
          </a:solidFill>
          <a:ln w="12700">
            <a:solidFill>
              <a:srgbClr val="8AD0D5"/>
            </a:solidFill>
          </a:ln>
        </p:spPr>
        <p:txBody>
          <a:bodyPr lIns="45719" rIns="45719"/>
          <a:lstStyle/>
          <a:p>
            <a:pPr>
              <a:defRPr sz="1100"/>
            </a:pPr>
            <a:endParaRPr/>
          </a:p>
        </p:txBody>
      </p:sp>
      <p:sp>
        <p:nvSpPr>
          <p:cNvPr id="345" name="Metin kutusu 1374"/>
          <p:cNvSpPr/>
          <p:nvPr/>
        </p:nvSpPr>
        <p:spPr>
          <a:xfrm>
            <a:off x="2484438" y="29400500"/>
            <a:ext cx="196851" cy="117475"/>
          </a:xfrm>
          <a:prstGeom prst="rect">
            <a:avLst/>
          </a:prstGeom>
          <a:solidFill>
            <a:srgbClr val="FFFFFF"/>
          </a:solidFill>
          <a:ln w="12700">
            <a:solidFill>
              <a:srgbClr val="8AD0D5"/>
            </a:solidFill>
          </a:ln>
        </p:spPr>
        <p:txBody>
          <a:bodyPr lIns="45719" rIns="45719"/>
          <a:lstStyle/>
          <a:p>
            <a:pPr>
              <a:defRPr sz="1100"/>
            </a:pPr>
            <a:endParaRPr/>
          </a:p>
        </p:txBody>
      </p:sp>
      <p:sp>
        <p:nvSpPr>
          <p:cNvPr id="346" name="Metin kutusu 1375"/>
          <p:cNvSpPr/>
          <p:nvPr/>
        </p:nvSpPr>
        <p:spPr>
          <a:xfrm>
            <a:off x="2484438" y="29556075"/>
            <a:ext cx="196851" cy="123825"/>
          </a:xfrm>
          <a:prstGeom prst="rect">
            <a:avLst/>
          </a:prstGeom>
          <a:solidFill>
            <a:srgbClr val="FF0000"/>
          </a:solidFill>
          <a:ln w="12700">
            <a:solidFill>
              <a:srgbClr val="8AD0D5"/>
            </a:solidFill>
          </a:ln>
        </p:spPr>
        <p:txBody>
          <a:bodyPr lIns="45719" rIns="45719"/>
          <a:lstStyle/>
          <a:p>
            <a:pPr>
              <a:defRPr sz="1100"/>
            </a:pPr>
            <a:endParaRPr/>
          </a:p>
        </p:txBody>
      </p:sp>
      <p:sp>
        <p:nvSpPr>
          <p:cNvPr id="347" name="Metin kutusu 1376"/>
          <p:cNvSpPr/>
          <p:nvPr/>
        </p:nvSpPr>
        <p:spPr>
          <a:xfrm>
            <a:off x="3887787" y="29222700"/>
            <a:ext cx="196851" cy="123825"/>
          </a:xfrm>
          <a:prstGeom prst="rect">
            <a:avLst/>
          </a:prstGeom>
          <a:solidFill>
            <a:srgbClr val="FFFFFF"/>
          </a:solidFill>
          <a:ln w="12700">
            <a:solidFill>
              <a:srgbClr val="8AD0D5"/>
            </a:solidFill>
          </a:ln>
        </p:spPr>
        <p:txBody>
          <a:bodyPr lIns="45719" rIns="45719"/>
          <a:lstStyle/>
          <a:p>
            <a:pPr>
              <a:defRPr sz="1100"/>
            </a:pPr>
            <a:endParaRPr/>
          </a:p>
        </p:txBody>
      </p:sp>
      <p:sp>
        <p:nvSpPr>
          <p:cNvPr id="348" name="Metin kutusu 1377"/>
          <p:cNvSpPr/>
          <p:nvPr/>
        </p:nvSpPr>
        <p:spPr>
          <a:xfrm>
            <a:off x="3887787" y="29384625"/>
            <a:ext cx="196851" cy="115888"/>
          </a:xfrm>
          <a:prstGeom prst="rect">
            <a:avLst/>
          </a:prstGeom>
          <a:solidFill>
            <a:srgbClr val="FFFFFF"/>
          </a:solidFill>
          <a:ln w="12700">
            <a:solidFill>
              <a:srgbClr val="8AD0D5"/>
            </a:solidFill>
          </a:ln>
        </p:spPr>
        <p:txBody>
          <a:bodyPr lIns="45719" rIns="45719"/>
          <a:lstStyle/>
          <a:p>
            <a:pPr>
              <a:defRPr sz="1100"/>
            </a:pPr>
            <a:endParaRPr/>
          </a:p>
        </p:txBody>
      </p:sp>
      <p:sp>
        <p:nvSpPr>
          <p:cNvPr id="349" name="Metin kutusu 1378"/>
          <p:cNvSpPr/>
          <p:nvPr/>
        </p:nvSpPr>
        <p:spPr>
          <a:xfrm>
            <a:off x="3887787" y="29587825"/>
            <a:ext cx="196851" cy="115888"/>
          </a:xfrm>
          <a:prstGeom prst="rect">
            <a:avLst/>
          </a:prstGeom>
          <a:solidFill>
            <a:srgbClr val="FF0000"/>
          </a:solidFill>
          <a:ln w="12700">
            <a:solidFill>
              <a:srgbClr val="8AD0D5"/>
            </a:solidFill>
          </a:ln>
        </p:spPr>
        <p:txBody>
          <a:bodyPr lIns="45719" rIns="45719"/>
          <a:lstStyle/>
          <a:p>
            <a:pPr>
              <a:defRPr sz="1100">
                <a:solidFill>
                  <a:srgbClr val="FF0000"/>
                </a:solidFill>
              </a:defRPr>
            </a:pPr>
            <a:endParaRPr/>
          </a:p>
        </p:txBody>
      </p:sp>
      <p:sp>
        <p:nvSpPr>
          <p:cNvPr id="350" name="Metin kutusu 1379"/>
          <p:cNvSpPr/>
          <p:nvPr/>
        </p:nvSpPr>
        <p:spPr>
          <a:xfrm>
            <a:off x="4859337" y="29232225"/>
            <a:ext cx="196851" cy="115888"/>
          </a:xfrm>
          <a:prstGeom prst="rect">
            <a:avLst/>
          </a:prstGeom>
          <a:solidFill>
            <a:srgbClr val="FFFFFF"/>
          </a:solidFill>
          <a:ln w="12700">
            <a:solidFill>
              <a:srgbClr val="8AD0D5"/>
            </a:solidFill>
          </a:ln>
        </p:spPr>
        <p:txBody>
          <a:bodyPr lIns="45719" rIns="45719"/>
          <a:lstStyle/>
          <a:p>
            <a:pPr>
              <a:defRPr sz="1100"/>
            </a:pPr>
            <a:endParaRPr/>
          </a:p>
        </p:txBody>
      </p:sp>
      <p:sp>
        <p:nvSpPr>
          <p:cNvPr id="351" name="Metin kutusu 1380"/>
          <p:cNvSpPr/>
          <p:nvPr/>
        </p:nvSpPr>
        <p:spPr>
          <a:xfrm>
            <a:off x="4854575" y="29400500"/>
            <a:ext cx="196850" cy="117475"/>
          </a:xfrm>
          <a:prstGeom prst="rect">
            <a:avLst/>
          </a:prstGeom>
          <a:solidFill>
            <a:srgbClr val="FFFFFF"/>
          </a:solidFill>
          <a:ln w="12700">
            <a:solidFill>
              <a:srgbClr val="8AD0D5"/>
            </a:solidFill>
          </a:ln>
        </p:spPr>
        <p:txBody>
          <a:bodyPr lIns="45719" rIns="45719"/>
          <a:lstStyle/>
          <a:p>
            <a:pPr>
              <a:defRPr sz="1100"/>
            </a:pPr>
            <a:endParaRPr/>
          </a:p>
        </p:txBody>
      </p:sp>
      <p:sp>
        <p:nvSpPr>
          <p:cNvPr id="352" name="Metin kutusu 1381"/>
          <p:cNvSpPr/>
          <p:nvPr/>
        </p:nvSpPr>
        <p:spPr>
          <a:xfrm>
            <a:off x="4854575" y="29556075"/>
            <a:ext cx="196850" cy="123825"/>
          </a:xfrm>
          <a:prstGeom prst="rect">
            <a:avLst/>
          </a:prstGeom>
          <a:solidFill>
            <a:srgbClr val="FF0000"/>
          </a:solidFill>
          <a:ln w="12700">
            <a:solidFill>
              <a:srgbClr val="8AD0D5"/>
            </a:solidFill>
          </a:ln>
        </p:spPr>
        <p:txBody>
          <a:bodyPr lIns="45719" rIns="45719"/>
          <a:lstStyle/>
          <a:p>
            <a:pPr>
              <a:defRPr sz="1100"/>
            </a:pPr>
            <a:endParaRPr/>
          </a:p>
        </p:txBody>
      </p:sp>
      <p:sp>
        <p:nvSpPr>
          <p:cNvPr id="353" name="Metin kutusu 1382"/>
          <p:cNvSpPr/>
          <p:nvPr/>
        </p:nvSpPr>
        <p:spPr>
          <a:xfrm>
            <a:off x="2489200" y="30122812"/>
            <a:ext cx="196850" cy="117476"/>
          </a:xfrm>
          <a:prstGeom prst="rect">
            <a:avLst/>
          </a:prstGeom>
          <a:solidFill>
            <a:srgbClr val="00B050"/>
          </a:solidFill>
          <a:ln w="12700">
            <a:solidFill>
              <a:srgbClr val="8AD0D5"/>
            </a:solidFill>
          </a:ln>
        </p:spPr>
        <p:txBody>
          <a:bodyPr lIns="45719" rIns="45719"/>
          <a:lstStyle/>
          <a:p>
            <a:pPr>
              <a:defRPr sz="1100"/>
            </a:pPr>
            <a:endParaRPr/>
          </a:p>
        </p:txBody>
      </p:sp>
      <p:sp>
        <p:nvSpPr>
          <p:cNvPr id="354" name="Metin kutusu 1383"/>
          <p:cNvSpPr/>
          <p:nvPr/>
        </p:nvSpPr>
        <p:spPr>
          <a:xfrm>
            <a:off x="2484438" y="30284737"/>
            <a:ext cx="196851" cy="123826"/>
          </a:xfrm>
          <a:prstGeom prst="rect">
            <a:avLst/>
          </a:prstGeom>
          <a:solidFill>
            <a:srgbClr val="FFFFFF"/>
          </a:solidFill>
          <a:ln w="12700">
            <a:solidFill>
              <a:srgbClr val="8AD0D5"/>
            </a:solidFill>
          </a:ln>
        </p:spPr>
        <p:txBody>
          <a:bodyPr lIns="45719" rIns="45719"/>
          <a:lstStyle/>
          <a:p>
            <a:pPr>
              <a:defRPr sz="1100"/>
            </a:pPr>
            <a:endParaRPr/>
          </a:p>
        </p:txBody>
      </p:sp>
      <p:sp>
        <p:nvSpPr>
          <p:cNvPr id="355" name="Metin kutusu 1384"/>
          <p:cNvSpPr/>
          <p:nvPr/>
        </p:nvSpPr>
        <p:spPr>
          <a:xfrm>
            <a:off x="2484438" y="30446662"/>
            <a:ext cx="196851" cy="123826"/>
          </a:xfrm>
          <a:prstGeom prst="rect">
            <a:avLst/>
          </a:prstGeom>
          <a:solidFill>
            <a:srgbClr val="FFFFFF"/>
          </a:solidFill>
          <a:ln w="12700">
            <a:solidFill>
              <a:srgbClr val="8AD0D5"/>
            </a:solidFill>
          </a:ln>
        </p:spPr>
        <p:txBody>
          <a:bodyPr lIns="45719" rIns="45719"/>
          <a:lstStyle/>
          <a:p>
            <a:pPr>
              <a:defRPr sz="1100"/>
            </a:pPr>
            <a:endParaRPr/>
          </a:p>
        </p:txBody>
      </p:sp>
      <p:sp>
        <p:nvSpPr>
          <p:cNvPr id="356" name="Metin kutusu 1385"/>
          <p:cNvSpPr/>
          <p:nvPr/>
        </p:nvSpPr>
        <p:spPr>
          <a:xfrm>
            <a:off x="3887787" y="30113287"/>
            <a:ext cx="196851" cy="123826"/>
          </a:xfrm>
          <a:prstGeom prst="rect">
            <a:avLst/>
          </a:prstGeom>
          <a:solidFill>
            <a:srgbClr val="FFFFFF"/>
          </a:solidFill>
          <a:ln w="12700">
            <a:solidFill>
              <a:srgbClr val="8AD0D5"/>
            </a:solidFill>
          </a:ln>
        </p:spPr>
        <p:txBody>
          <a:bodyPr lIns="45719" rIns="45719"/>
          <a:lstStyle/>
          <a:p>
            <a:pPr>
              <a:defRPr sz="1100"/>
            </a:pPr>
            <a:endParaRPr/>
          </a:p>
        </p:txBody>
      </p:sp>
      <p:sp>
        <p:nvSpPr>
          <p:cNvPr id="357" name="Metin kutusu 1386"/>
          <p:cNvSpPr/>
          <p:nvPr/>
        </p:nvSpPr>
        <p:spPr>
          <a:xfrm>
            <a:off x="3887787" y="30275212"/>
            <a:ext cx="196851" cy="117476"/>
          </a:xfrm>
          <a:prstGeom prst="rect">
            <a:avLst/>
          </a:prstGeom>
          <a:solidFill>
            <a:srgbClr val="FFFFFF"/>
          </a:solidFill>
          <a:ln w="12700">
            <a:solidFill>
              <a:srgbClr val="8AD0D5"/>
            </a:solidFill>
          </a:ln>
        </p:spPr>
        <p:txBody>
          <a:bodyPr lIns="45719" rIns="45719"/>
          <a:lstStyle/>
          <a:p>
            <a:pPr>
              <a:defRPr sz="1100"/>
            </a:pPr>
            <a:endParaRPr/>
          </a:p>
        </p:txBody>
      </p:sp>
      <p:sp>
        <p:nvSpPr>
          <p:cNvPr id="358" name="Metin kutusu 1387"/>
          <p:cNvSpPr/>
          <p:nvPr/>
        </p:nvSpPr>
        <p:spPr>
          <a:xfrm>
            <a:off x="3887787" y="30113287"/>
            <a:ext cx="196851" cy="123826"/>
          </a:xfrm>
          <a:prstGeom prst="rect">
            <a:avLst/>
          </a:prstGeom>
          <a:solidFill>
            <a:srgbClr val="FFFFFF"/>
          </a:solidFill>
          <a:ln w="12700">
            <a:solidFill>
              <a:srgbClr val="8AD0D5"/>
            </a:solidFill>
          </a:ln>
        </p:spPr>
        <p:txBody>
          <a:bodyPr lIns="45719" rIns="45719"/>
          <a:lstStyle/>
          <a:p>
            <a:pPr>
              <a:defRPr sz="1100"/>
            </a:pPr>
            <a:endParaRPr/>
          </a:p>
        </p:txBody>
      </p:sp>
      <p:sp>
        <p:nvSpPr>
          <p:cNvPr id="359" name="Metin kutusu 1388"/>
          <p:cNvSpPr/>
          <p:nvPr/>
        </p:nvSpPr>
        <p:spPr>
          <a:xfrm>
            <a:off x="3887787" y="30275212"/>
            <a:ext cx="196851" cy="117476"/>
          </a:xfrm>
          <a:prstGeom prst="rect">
            <a:avLst/>
          </a:prstGeom>
          <a:solidFill>
            <a:srgbClr val="FFFFFF"/>
          </a:solidFill>
          <a:ln w="12700">
            <a:solidFill>
              <a:srgbClr val="8AD0D5"/>
            </a:solidFill>
          </a:ln>
        </p:spPr>
        <p:txBody>
          <a:bodyPr lIns="45719" rIns="45719"/>
          <a:lstStyle/>
          <a:p>
            <a:pPr>
              <a:defRPr sz="1100"/>
            </a:pPr>
            <a:endParaRPr/>
          </a:p>
        </p:txBody>
      </p:sp>
      <p:sp>
        <p:nvSpPr>
          <p:cNvPr id="360" name="Metin kutusu 1389"/>
          <p:cNvSpPr/>
          <p:nvPr/>
        </p:nvSpPr>
        <p:spPr>
          <a:xfrm>
            <a:off x="3887787" y="30472062"/>
            <a:ext cx="196851" cy="115888"/>
          </a:xfrm>
          <a:prstGeom prst="rect">
            <a:avLst/>
          </a:prstGeom>
          <a:solidFill>
            <a:srgbClr val="FFFFFF"/>
          </a:solidFill>
          <a:ln w="12700">
            <a:solidFill>
              <a:srgbClr val="8AD0D5"/>
            </a:solidFill>
          </a:ln>
        </p:spPr>
        <p:txBody>
          <a:bodyPr lIns="45719" rIns="45719"/>
          <a:lstStyle/>
          <a:p>
            <a:pPr>
              <a:defRPr sz="1100"/>
            </a:pPr>
            <a:endParaRPr/>
          </a:p>
        </p:txBody>
      </p:sp>
      <p:sp>
        <p:nvSpPr>
          <p:cNvPr id="361" name="Metin kutusu 1390"/>
          <p:cNvSpPr/>
          <p:nvPr/>
        </p:nvSpPr>
        <p:spPr>
          <a:xfrm>
            <a:off x="2489200" y="30122812"/>
            <a:ext cx="196850" cy="117476"/>
          </a:xfrm>
          <a:prstGeom prst="rect">
            <a:avLst/>
          </a:prstGeom>
          <a:solidFill>
            <a:srgbClr val="FFFFFF"/>
          </a:solidFill>
          <a:ln w="12700">
            <a:solidFill>
              <a:srgbClr val="8AD0D5"/>
            </a:solidFill>
          </a:ln>
        </p:spPr>
        <p:txBody>
          <a:bodyPr lIns="45719" rIns="45719"/>
          <a:lstStyle/>
          <a:p>
            <a:pPr>
              <a:defRPr sz="1100"/>
            </a:pPr>
            <a:endParaRPr/>
          </a:p>
        </p:txBody>
      </p:sp>
      <p:sp>
        <p:nvSpPr>
          <p:cNvPr id="362" name="Metin kutusu 1391"/>
          <p:cNvSpPr/>
          <p:nvPr/>
        </p:nvSpPr>
        <p:spPr>
          <a:xfrm>
            <a:off x="2484438" y="30446662"/>
            <a:ext cx="196851" cy="123826"/>
          </a:xfrm>
          <a:prstGeom prst="rect">
            <a:avLst/>
          </a:prstGeom>
          <a:solidFill>
            <a:srgbClr val="FFFFFF"/>
          </a:solidFill>
          <a:ln w="12700">
            <a:solidFill>
              <a:srgbClr val="8AD0D5"/>
            </a:solidFill>
          </a:ln>
        </p:spPr>
        <p:txBody>
          <a:bodyPr lIns="45719" rIns="45719"/>
          <a:lstStyle/>
          <a:p>
            <a:pPr>
              <a:defRPr sz="1100"/>
            </a:pPr>
            <a:endParaRPr/>
          </a:p>
        </p:txBody>
      </p:sp>
      <p:sp>
        <p:nvSpPr>
          <p:cNvPr id="363" name="Metin kutusu 1392"/>
          <p:cNvSpPr/>
          <p:nvPr/>
        </p:nvSpPr>
        <p:spPr>
          <a:xfrm>
            <a:off x="3887787" y="30113287"/>
            <a:ext cx="196851" cy="123826"/>
          </a:xfrm>
          <a:prstGeom prst="rect">
            <a:avLst/>
          </a:prstGeom>
          <a:solidFill>
            <a:srgbClr val="FFFFFF"/>
          </a:solidFill>
          <a:ln w="12700">
            <a:solidFill>
              <a:srgbClr val="8AD0D5"/>
            </a:solidFill>
          </a:ln>
        </p:spPr>
        <p:txBody>
          <a:bodyPr lIns="45719" rIns="45719"/>
          <a:lstStyle/>
          <a:p>
            <a:pPr>
              <a:defRPr sz="1100"/>
            </a:pPr>
            <a:endParaRPr/>
          </a:p>
        </p:txBody>
      </p:sp>
      <p:sp>
        <p:nvSpPr>
          <p:cNvPr id="364" name="Metin kutusu 1393"/>
          <p:cNvSpPr/>
          <p:nvPr/>
        </p:nvSpPr>
        <p:spPr>
          <a:xfrm>
            <a:off x="3887787" y="30275212"/>
            <a:ext cx="196851" cy="117476"/>
          </a:xfrm>
          <a:prstGeom prst="rect">
            <a:avLst/>
          </a:prstGeom>
          <a:solidFill>
            <a:srgbClr val="FFFFFF"/>
          </a:solidFill>
          <a:ln w="12700">
            <a:solidFill>
              <a:srgbClr val="8AD0D5"/>
            </a:solidFill>
          </a:ln>
        </p:spPr>
        <p:txBody>
          <a:bodyPr lIns="45719" rIns="45719"/>
          <a:lstStyle/>
          <a:p>
            <a:pPr>
              <a:defRPr sz="1100"/>
            </a:pPr>
            <a:endParaRPr/>
          </a:p>
        </p:txBody>
      </p:sp>
      <p:sp>
        <p:nvSpPr>
          <p:cNvPr id="365" name="Metin kutusu 1394"/>
          <p:cNvSpPr/>
          <p:nvPr/>
        </p:nvSpPr>
        <p:spPr>
          <a:xfrm>
            <a:off x="2489200" y="30114875"/>
            <a:ext cx="196850" cy="117475"/>
          </a:xfrm>
          <a:prstGeom prst="rect">
            <a:avLst/>
          </a:prstGeom>
          <a:solidFill>
            <a:srgbClr val="00B050"/>
          </a:solidFill>
          <a:ln w="12700">
            <a:solidFill>
              <a:srgbClr val="8AD0D5"/>
            </a:solidFill>
          </a:ln>
        </p:spPr>
        <p:txBody>
          <a:bodyPr lIns="45719" rIns="45719"/>
          <a:lstStyle/>
          <a:p>
            <a:pPr>
              <a:defRPr sz="1100"/>
            </a:pPr>
            <a:endParaRPr/>
          </a:p>
        </p:txBody>
      </p:sp>
      <p:sp>
        <p:nvSpPr>
          <p:cNvPr id="366" name="Metin kutusu 1395"/>
          <p:cNvSpPr/>
          <p:nvPr/>
        </p:nvSpPr>
        <p:spPr>
          <a:xfrm>
            <a:off x="2484438" y="30270450"/>
            <a:ext cx="196851" cy="141288"/>
          </a:xfrm>
          <a:prstGeom prst="rect">
            <a:avLst/>
          </a:prstGeom>
          <a:solidFill>
            <a:srgbClr val="FFFFFF"/>
          </a:solidFill>
          <a:ln w="12700">
            <a:solidFill>
              <a:srgbClr val="8AD0D5"/>
            </a:solidFill>
          </a:ln>
        </p:spPr>
        <p:txBody>
          <a:bodyPr lIns="45719" rIns="45719"/>
          <a:lstStyle/>
          <a:p>
            <a:pPr>
              <a:defRPr sz="1100"/>
            </a:pPr>
            <a:endParaRPr/>
          </a:p>
        </p:txBody>
      </p:sp>
      <p:sp>
        <p:nvSpPr>
          <p:cNvPr id="367" name="Metin kutusu 1396"/>
          <p:cNvSpPr/>
          <p:nvPr/>
        </p:nvSpPr>
        <p:spPr>
          <a:xfrm>
            <a:off x="2484438" y="30446662"/>
            <a:ext cx="204787" cy="160338"/>
          </a:xfrm>
          <a:prstGeom prst="rect">
            <a:avLst/>
          </a:prstGeom>
          <a:solidFill>
            <a:srgbClr val="FFFFFF"/>
          </a:solidFill>
          <a:ln w="12700">
            <a:solidFill>
              <a:srgbClr val="8AD0D5"/>
            </a:solidFill>
          </a:ln>
        </p:spPr>
        <p:txBody>
          <a:bodyPr lIns="45719" rIns="45719"/>
          <a:lstStyle/>
          <a:p>
            <a:pPr>
              <a:defRPr sz="1100"/>
            </a:pPr>
            <a:endParaRPr/>
          </a:p>
        </p:txBody>
      </p:sp>
      <p:sp>
        <p:nvSpPr>
          <p:cNvPr id="368" name="Metin kutusu 1397"/>
          <p:cNvSpPr/>
          <p:nvPr/>
        </p:nvSpPr>
        <p:spPr>
          <a:xfrm>
            <a:off x="3887787" y="30113287"/>
            <a:ext cx="196851" cy="117476"/>
          </a:xfrm>
          <a:prstGeom prst="rect">
            <a:avLst/>
          </a:prstGeom>
          <a:solidFill>
            <a:srgbClr val="FFFFFF"/>
          </a:solidFill>
          <a:ln w="12700">
            <a:solidFill>
              <a:srgbClr val="8AD0D5"/>
            </a:solidFill>
          </a:ln>
        </p:spPr>
        <p:txBody>
          <a:bodyPr lIns="45719" rIns="45719"/>
          <a:lstStyle/>
          <a:p>
            <a:pPr>
              <a:defRPr sz="1100"/>
            </a:pPr>
            <a:endParaRPr/>
          </a:p>
        </p:txBody>
      </p:sp>
      <p:sp>
        <p:nvSpPr>
          <p:cNvPr id="369" name="Metin kutusu 1398"/>
          <p:cNvSpPr/>
          <p:nvPr/>
        </p:nvSpPr>
        <p:spPr>
          <a:xfrm>
            <a:off x="3887787" y="30267275"/>
            <a:ext cx="196851" cy="117475"/>
          </a:xfrm>
          <a:prstGeom prst="rect">
            <a:avLst/>
          </a:prstGeom>
          <a:solidFill>
            <a:srgbClr val="FFFFFF"/>
          </a:solidFill>
          <a:ln w="12700">
            <a:solidFill>
              <a:srgbClr val="8AD0D5"/>
            </a:solidFill>
          </a:ln>
        </p:spPr>
        <p:txBody>
          <a:bodyPr lIns="45719" rIns="45719"/>
          <a:lstStyle/>
          <a:p>
            <a:pPr>
              <a:defRPr sz="1100"/>
            </a:pPr>
            <a:endParaRPr/>
          </a:p>
        </p:txBody>
      </p:sp>
      <p:sp>
        <p:nvSpPr>
          <p:cNvPr id="370" name="Metin kutusu 1399"/>
          <p:cNvSpPr/>
          <p:nvPr/>
        </p:nvSpPr>
        <p:spPr>
          <a:xfrm>
            <a:off x="3887787" y="30113287"/>
            <a:ext cx="196851" cy="117476"/>
          </a:xfrm>
          <a:prstGeom prst="rect">
            <a:avLst/>
          </a:prstGeom>
          <a:solidFill>
            <a:srgbClr val="FF0000"/>
          </a:solidFill>
          <a:ln w="12700">
            <a:solidFill>
              <a:srgbClr val="8AD0D5"/>
            </a:solidFill>
          </a:ln>
        </p:spPr>
        <p:txBody>
          <a:bodyPr lIns="45719" rIns="45719"/>
          <a:lstStyle/>
          <a:p>
            <a:pPr>
              <a:defRPr sz="1100"/>
            </a:pPr>
            <a:endParaRPr/>
          </a:p>
        </p:txBody>
      </p:sp>
      <p:sp>
        <p:nvSpPr>
          <p:cNvPr id="371" name="Metin kutusu 1400"/>
          <p:cNvSpPr/>
          <p:nvPr/>
        </p:nvSpPr>
        <p:spPr>
          <a:xfrm>
            <a:off x="3887787" y="30267275"/>
            <a:ext cx="196851" cy="117475"/>
          </a:xfrm>
          <a:prstGeom prst="rect">
            <a:avLst/>
          </a:prstGeom>
          <a:solidFill>
            <a:srgbClr val="FFFFFF"/>
          </a:solidFill>
          <a:ln w="12700">
            <a:solidFill>
              <a:srgbClr val="8AD0D5"/>
            </a:solidFill>
          </a:ln>
        </p:spPr>
        <p:txBody>
          <a:bodyPr lIns="45719" rIns="45719"/>
          <a:lstStyle/>
          <a:p>
            <a:pPr>
              <a:defRPr sz="1100"/>
            </a:pPr>
            <a:endParaRPr/>
          </a:p>
        </p:txBody>
      </p:sp>
      <p:sp>
        <p:nvSpPr>
          <p:cNvPr id="372" name="Metin kutusu 1401"/>
          <p:cNvSpPr/>
          <p:nvPr/>
        </p:nvSpPr>
        <p:spPr>
          <a:xfrm>
            <a:off x="3887787" y="30472062"/>
            <a:ext cx="196851" cy="115888"/>
          </a:xfrm>
          <a:prstGeom prst="rect">
            <a:avLst/>
          </a:prstGeom>
          <a:solidFill>
            <a:srgbClr val="00B050"/>
          </a:solidFill>
          <a:ln w="12700">
            <a:solidFill>
              <a:srgbClr val="8AD0D5"/>
            </a:solidFill>
          </a:ln>
        </p:spPr>
        <p:txBody>
          <a:bodyPr lIns="45719" rIns="45719"/>
          <a:lstStyle/>
          <a:p>
            <a:pPr>
              <a:defRPr sz="1100"/>
            </a:pPr>
            <a:endParaRPr/>
          </a:p>
        </p:txBody>
      </p:sp>
      <p:sp>
        <p:nvSpPr>
          <p:cNvPr id="373" name="Metin kutusu 1402"/>
          <p:cNvSpPr/>
          <p:nvPr/>
        </p:nvSpPr>
        <p:spPr>
          <a:xfrm>
            <a:off x="3887787" y="30472062"/>
            <a:ext cx="196851" cy="115888"/>
          </a:xfrm>
          <a:prstGeom prst="rect">
            <a:avLst/>
          </a:prstGeom>
          <a:solidFill>
            <a:srgbClr val="FFFFFF"/>
          </a:solidFill>
          <a:ln w="12700">
            <a:solidFill>
              <a:srgbClr val="8AD0D5"/>
            </a:solidFill>
          </a:ln>
        </p:spPr>
        <p:txBody>
          <a:bodyPr lIns="45719" rIns="45719"/>
          <a:lstStyle/>
          <a:p>
            <a:pPr>
              <a:defRPr sz="1100"/>
            </a:pPr>
            <a:endParaRPr/>
          </a:p>
        </p:txBody>
      </p:sp>
      <p:sp>
        <p:nvSpPr>
          <p:cNvPr id="374" name="Metin kutusu 1403"/>
          <p:cNvSpPr/>
          <p:nvPr/>
        </p:nvSpPr>
        <p:spPr>
          <a:xfrm>
            <a:off x="2489200" y="30122812"/>
            <a:ext cx="196850" cy="117476"/>
          </a:xfrm>
          <a:prstGeom prst="rect">
            <a:avLst/>
          </a:prstGeom>
          <a:solidFill>
            <a:srgbClr val="FF0000"/>
          </a:solidFill>
          <a:ln w="12700">
            <a:solidFill>
              <a:srgbClr val="8AD0D5"/>
            </a:solidFill>
          </a:ln>
        </p:spPr>
        <p:txBody>
          <a:bodyPr lIns="45719" rIns="45719"/>
          <a:lstStyle/>
          <a:p>
            <a:pPr>
              <a:defRPr sz="1100"/>
            </a:pPr>
            <a:endParaRPr/>
          </a:p>
        </p:txBody>
      </p:sp>
      <p:sp>
        <p:nvSpPr>
          <p:cNvPr id="375" name="Metin kutusu 1404"/>
          <p:cNvSpPr/>
          <p:nvPr/>
        </p:nvSpPr>
        <p:spPr>
          <a:xfrm>
            <a:off x="2484438" y="30292675"/>
            <a:ext cx="196851" cy="115888"/>
          </a:xfrm>
          <a:prstGeom prst="rect">
            <a:avLst/>
          </a:prstGeom>
          <a:solidFill>
            <a:srgbClr val="FFFFFF"/>
          </a:solidFill>
          <a:ln w="12700">
            <a:solidFill>
              <a:srgbClr val="8AD0D5"/>
            </a:solidFill>
          </a:ln>
        </p:spPr>
        <p:txBody>
          <a:bodyPr lIns="45719" rIns="45719"/>
          <a:lstStyle/>
          <a:p>
            <a:pPr>
              <a:defRPr sz="1100"/>
            </a:pPr>
            <a:endParaRPr/>
          </a:p>
        </p:txBody>
      </p:sp>
      <p:sp>
        <p:nvSpPr>
          <p:cNvPr id="376" name="Metin kutusu 1405"/>
          <p:cNvSpPr/>
          <p:nvPr/>
        </p:nvSpPr>
        <p:spPr>
          <a:xfrm>
            <a:off x="2484438" y="30446662"/>
            <a:ext cx="196851" cy="123826"/>
          </a:xfrm>
          <a:prstGeom prst="rect">
            <a:avLst/>
          </a:prstGeom>
          <a:solidFill>
            <a:srgbClr val="FFFFFF"/>
          </a:solidFill>
          <a:ln w="12700">
            <a:solidFill>
              <a:srgbClr val="8AD0D5"/>
            </a:solidFill>
          </a:ln>
        </p:spPr>
        <p:txBody>
          <a:bodyPr lIns="45719" rIns="45719"/>
          <a:lstStyle/>
          <a:p>
            <a:pPr>
              <a:defRPr sz="1100"/>
            </a:pPr>
            <a:endParaRPr/>
          </a:p>
        </p:txBody>
      </p:sp>
      <p:sp>
        <p:nvSpPr>
          <p:cNvPr id="377" name="Metin kutusu 1406"/>
          <p:cNvSpPr/>
          <p:nvPr/>
        </p:nvSpPr>
        <p:spPr>
          <a:xfrm>
            <a:off x="3887787" y="30113287"/>
            <a:ext cx="196851" cy="123826"/>
          </a:xfrm>
          <a:prstGeom prst="rect">
            <a:avLst/>
          </a:prstGeom>
          <a:solidFill>
            <a:srgbClr val="FFFFFF"/>
          </a:solidFill>
          <a:ln w="12700">
            <a:solidFill>
              <a:srgbClr val="8AD0D5"/>
            </a:solidFill>
          </a:ln>
        </p:spPr>
        <p:txBody>
          <a:bodyPr lIns="45719" rIns="45719"/>
          <a:lstStyle/>
          <a:p>
            <a:pPr>
              <a:defRPr sz="1100"/>
            </a:pPr>
            <a:endParaRPr/>
          </a:p>
        </p:txBody>
      </p:sp>
      <p:sp>
        <p:nvSpPr>
          <p:cNvPr id="378" name="Metin kutusu 1407"/>
          <p:cNvSpPr/>
          <p:nvPr/>
        </p:nvSpPr>
        <p:spPr>
          <a:xfrm>
            <a:off x="3887787" y="30275212"/>
            <a:ext cx="196851" cy="117476"/>
          </a:xfrm>
          <a:prstGeom prst="rect">
            <a:avLst/>
          </a:prstGeom>
          <a:solidFill>
            <a:srgbClr val="FFFFFF"/>
          </a:solidFill>
          <a:ln w="12700">
            <a:solidFill>
              <a:srgbClr val="8AD0D5"/>
            </a:solidFill>
          </a:ln>
        </p:spPr>
        <p:txBody>
          <a:bodyPr lIns="45719" rIns="45719"/>
          <a:lstStyle/>
          <a:p>
            <a:pPr>
              <a:defRPr sz="1100"/>
            </a:pPr>
            <a:endParaRPr/>
          </a:p>
        </p:txBody>
      </p:sp>
      <p:sp>
        <p:nvSpPr>
          <p:cNvPr id="379" name="Metin kutusu 1408"/>
          <p:cNvSpPr/>
          <p:nvPr/>
        </p:nvSpPr>
        <p:spPr>
          <a:xfrm>
            <a:off x="3887787" y="30480000"/>
            <a:ext cx="196851" cy="115888"/>
          </a:xfrm>
          <a:prstGeom prst="rect">
            <a:avLst/>
          </a:prstGeom>
          <a:solidFill>
            <a:srgbClr val="FF0000"/>
          </a:solidFill>
          <a:ln w="12700">
            <a:solidFill>
              <a:srgbClr val="8AD0D5"/>
            </a:solidFill>
          </a:ln>
        </p:spPr>
        <p:txBody>
          <a:bodyPr lIns="45719" rIns="45719"/>
          <a:lstStyle/>
          <a:p>
            <a:pPr>
              <a:defRPr sz="1100"/>
            </a:pPr>
            <a:endParaRPr/>
          </a:p>
        </p:txBody>
      </p:sp>
      <p:sp>
        <p:nvSpPr>
          <p:cNvPr id="380" name="Metin kutusu 1409"/>
          <p:cNvSpPr/>
          <p:nvPr/>
        </p:nvSpPr>
        <p:spPr>
          <a:xfrm>
            <a:off x="4859337" y="30122812"/>
            <a:ext cx="196851" cy="117476"/>
          </a:xfrm>
          <a:prstGeom prst="rect">
            <a:avLst/>
          </a:prstGeom>
          <a:solidFill>
            <a:srgbClr val="FF0000"/>
          </a:solidFill>
          <a:ln w="12700">
            <a:solidFill>
              <a:srgbClr val="8AD0D5"/>
            </a:solidFill>
          </a:ln>
        </p:spPr>
        <p:txBody>
          <a:bodyPr lIns="45719" rIns="45719"/>
          <a:lstStyle/>
          <a:p>
            <a:pPr>
              <a:defRPr sz="1100"/>
            </a:pPr>
            <a:endParaRPr/>
          </a:p>
        </p:txBody>
      </p:sp>
      <p:sp>
        <p:nvSpPr>
          <p:cNvPr id="381" name="Metin kutusu 1410"/>
          <p:cNvSpPr/>
          <p:nvPr/>
        </p:nvSpPr>
        <p:spPr>
          <a:xfrm>
            <a:off x="4854575" y="30292675"/>
            <a:ext cx="196850" cy="115888"/>
          </a:xfrm>
          <a:prstGeom prst="rect">
            <a:avLst/>
          </a:prstGeom>
          <a:solidFill>
            <a:srgbClr val="FFFFFF"/>
          </a:solidFill>
          <a:ln w="12700">
            <a:solidFill>
              <a:srgbClr val="8AD0D5"/>
            </a:solidFill>
          </a:ln>
        </p:spPr>
        <p:txBody>
          <a:bodyPr lIns="45719" rIns="45719"/>
          <a:lstStyle/>
          <a:p>
            <a:pPr>
              <a:defRPr sz="1100"/>
            </a:pPr>
            <a:endParaRPr/>
          </a:p>
        </p:txBody>
      </p:sp>
      <p:sp>
        <p:nvSpPr>
          <p:cNvPr id="382" name="Metin kutusu 1411"/>
          <p:cNvSpPr/>
          <p:nvPr/>
        </p:nvSpPr>
        <p:spPr>
          <a:xfrm>
            <a:off x="4854575" y="30446662"/>
            <a:ext cx="196850" cy="123826"/>
          </a:xfrm>
          <a:prstGeom prst="rect">
            <a:avLst/>
          </a:prstGeom>
          <a:solidFill>
            <a:srgbClr val="FFFFFF"/>
          </a:solidFill>
          <a:ln w="12700">
            <a:solidFill>
              <a:srgbClr val="8AD0D5"/>
            </a:solidFill>
          </a:ln>
        </p:spPr>
        <p:txBody>
          <a:bodyPr lIns="45719" rIns="45719"/>
          <a:lstStyle/>
          <a:p>
            <a:pPr>
              <a:defRPr sz="1100"/>
            </a:pPr>
            <a:endParaRPr/>
          </a:p>
        </p:txBody>
      </p:sp>
      <p:pic>
        <p:nvPicPr>
          <p:cNvPr id="383" name="Picture 2" descr="Picture 2"/>
          <p:cNvPicPr>
            <a:picLocks noChangeAspect="1"/>
          </p:cNvPicPr>
          <p:nvPr/>
        </p:nvPicPr>
        <p:blipFill>
          <a:blip r:embed="rId2"/>
          <a:stretch>
            <a:fillRect/>
          </a:stretch>
        </p:blipFill>
        <p:spPr>
          <a:xfrm>
            <a:off x="99178" y="304675"/>
            <a:ext cx="1690292" cy="359039"/>
          </a:xfrm>
          <a:prstGeom prst="rect">
            <a:avLst/>
          </a:prstGeom>
          <a:ln w="12700">
            <a:miter lim="400000"/>
          </a:ln>
        </p:spPr>
      </p:pic>
      <p:graphicFrame>
        <p:nvGraphicFramePr>
          <p:cNvPr id="384" name="Tablo 65"/>
          <p:cNvGraphicFramePr/>
          <p:nvPr/>
        </p:nvGraphicFramePr>
        <p:xfrm>
          <a:off x="1543777" y="1590812"/>
          <a:ext cx="5472441" cy="1421757"/>
        </p:xfrm>
        <a:graphic>
          <a:graphicData uri="http://schemas.openxmlformats.org/drawingml/2006/table">
            <a:tbl>
              <a:tblPr>
                <a:tableStyleId>{4C3C2611-4C71-4FC5-86AE-919BDF0F9419}</a:tableStyleId>
              </a:tblPr>
              <a:tblGrid>
                <a:gridCol w="1041192">
                  <a:extLst>
                    <a:ext uri="{9D8B030D-6E8A-4147-A177-3AD203B41FA5}">
                      <a16:colId xmlns:a16="http://schemas.microsoft.com/office/drawing/2014/main" val="20000"/>
                    </a:ext>
                  </a:extLst>
                </a:gridCol>
                <a:gridCol w="1101315">
                  <a:extLst>
                    <a:ext uri="{9D8B030D-6E8A-4147-A177-3AD203B41FA5}">
                      <a16:colId xmlns:a16="http://schemas.microsoft.com/office/drawing/2014/main" val="20001"/>
                    </a:ext>
                  </a:extLst>
                </a:gridCol>
                <a:gridCol w="1109978">
                  <a:extLst>
                    <a:ext uri="{9D8B030D-6E8A-4147-A177-3AD203B41FA5}">
                      <a16:colId xmlns:a16="http://schemas.microsoft.com/office/drawing/2014/main" val="20002"/>
                    </a:ext>
                  </a:extLst>
                </a:gridCol>
                <a:gridCol w="1109978">
                  <a:extLst>
                    <a:ext uri="{9D8B030D-6E8A-4147-A177-3AD203B41FA5}">
                      <a16:colId xmlns:a16="http://schemas.microsoft.com/office/drawing/2014/main" val="20003"/>
                    </a:ext>
                  </a:extLst>
                </a:gridCol>
                <a:gridCol w="1109978">
                  <a:extLst>
                    <a:ext uri="{9D8B030D-6E8A-4147-A177-3AD203B41FA5}">
                      <a16:colId xmlns:a16="http://schemas.microsoft.com/office/drawing/2014/main" val="20004"/>
                    </a:ext>
                  </a:extLst>
                </a:gridCol>
              </a:tblGrid>
              <a:tr h="563311">
                <a:tc>
                  <a:txBody>
                    <a:bodyPr/>
                    <a:lstStyle/>
                    <a:p>
                      <a:pPr defTabSz="457206">
                        <a:defRPr sz="1800">
                          <a:solidFill>
                            <a:srgbClr val="000000"/>
                          </a:solidFill>
                        </a:defRPr>
                      </a:pPr>
                      <a:r>
                        <a:rPr sz="1200" b="1"/>
                        <a:t>KAYNAK ADI</a:t>
                      </a:r>
                    </a:p>
                  </a:txBody>
                  <a:tcPr marL="2503" marR="2503" marT="2503" marB="2503" anchor="ctr" horzOverflow="overflow">
                    <a:lnL w="6350">
                      <a:solidFill>
                        <a:srgbClr val="000000"/>
                      </a:solidFill>
                    </a:lnL>
                    <a:lnR w="6350">
                      <a:solidFill>
                        <a:srgbClr val="000000"/>
                      </a:solidFill>
                    </a:lnR>
                    <a:lnT w="6350">
                      <a:solidFill>
                        <a:srgbClr val="000000"/>
                      </a:solidFill>
                    </a:lnT>
                    <a:lnB w="6350">
                      <a:solidFill>
                        <a:srgbClr val="141312"/>
                      </a:solidFill>
                    </a:lnB>
                    <a:noFill/>
                  </a:tcPr>
                </a:tc>
                <a:tc>
                  <a:txBody>
                    <a:bodyPr/>
                    <a:lstStyle/>
                    <a:p>
                      <a:pPr defTabSz="457206">
                        <a:defRPr sz="1800">
                          <a:solidFill>
                            <a:srgbClr val="000000"/>
                          </a:solidFill>
                        </a:defRPr>
                      </a:pPr>
                      <a:r>
                        <a:rPr sz="1200" b="1"/>
                        <a:t>BİRİMİ</a:t>
                      </a:r>
                    </a:p>
                  </a:txBody>
                  <a:tcPr marL="2503" marR="2503" marT="2503" marB="2503" anchor="ctr" horzOverflow="overflow">
                    <a:lnL w="6350">
                      <a:solidFill>
                        <a:srgbClr val="000000"/>
                      </a:solidFill>
                    </a:lnL>
                    <a:lnR w="6350">
                      <a:solidFill>
                        <a:srgbClr val="000000"/>
                      </a:solidFill>
                    </a:lnR>
                    <a:lnT w="6350">
                      <a:solidFill>
                        <a:srgbClr val="000000"/>
                      </a:solidFill>
                    </a:lnT>
                    <a:lnB w="6350">
                      <a:solidFill>
                        <a:srgbClr val="000000"/>
                      </a:solidFill>
                    </a:lnB>
                    <a:noFill/>
                  </a:tcPr>
                </a:tc>
                <a:tc>
                  <a:txBody>
                    <a:bodyPr/>
                    <a:lstStyle/>
                    <a:p>
                      <a:pPr defTabSz="457206">
                        <a:defRPr sz="1800">
                          <a:solidFill>
                            <a:srgbClr val="000000"/>
                          </a:solidFill>
                        </a:defRPr>
                      </a:pPr>
                      <a:r>
                        <a:rPr sz="1200" b="1"/>
                        <a:t>MEVCUT</a:t>
                      </a:r>
                    </a:p>
                  </a:txBody>
                  <a:tcPr marL="2503" marR="2503" marT="2503" marB="2503" anchor="ctr" horzOverflow="overflow">
                    <a:lnL w="6350">
                      <a:solidFill>
                        <a:srgbClr val="000000"/>
                      </a:solidFill>
                    </a:lnL>
                    <a:lnR w="6350">
                      <a:solidFill>
                        <a:srgbClr val="000000"/>
                      </a:solidFill>
                    </a:lnR>
                    <a:lnT w="6350">
                      <a:solidFill>
                        <a:srgbClr val="000000"/>
                      </a:solidFill>
                    </a:lnT>
                    <a:lnB w="6350">
                      <a:solidFill>
                        <a:srgbClr val="000000"/>
                      </a:solidFill>
                    </a:lnB>
                    <a:noFill/>
                  </a:tcPr>
                </a:tc>
                <a:tc>
                  <a:txBody>
                    <a:bodyPr/>
                    <a:lstStyle/>
                    <a:p>
                      <a:pPr defTabSz="457206">
                        <a:defRPr sz="1800">
                          <a:solidFill>
                            <a:srgbClr val="000000"/>
                          </a:solidFill>
                        </a:defRPr>
                      </a:pPr>
                      <a:r>
                        <a:rPr sz="1200" b="1"/>
                        <a:t>İHTİYAÇ</a:t>
                      </a:r>
                    </a:p>
                  </a:txBody>
                  <a:tcPr marL="2503" marR="2503" marT="2503" marB="2503" anchor="ctr" horzOverflow="overflow">
                    <a:lnL w="6350">
                      <a:solidFill>
                        <a:srgbClr val="000000"/>
                      </a:solidFill>
                    </a:lnL>
                    <a:lnR w="6350">
                      <a:solidFill>
                        <a:srgbClr val="000000"/>
                      </a:solidFill>
                    </a:lnR>
                    <a:lnT w="6350">
                      <a:solidFill>
                        <a:srgbClr val="000000"/>
                      </a:solidFill>
                    </a:lnT>
                    <a:lnB w="6350">
                      <a:solidFill>
                        <a:srgbClr val="000000"/>
                      </a:solidFill>
                    </a:lnB>
                    <a:noFill/>
                  </a:tcPr>
                </a:tc>
                <a:tc>
                  <a:txBody>
                    <a:bodyPr/>
                    <a:lstStyle/>
                    <a:p>
                      <a:pPr defTabSz="457206">
                        <a:defRPr sz="1800">
                          <a:solidFill>
                            <a:srgbClr val="000000"/>
                          </a:solidFill>
                        </a:defRPr>
                      </a:pPr>
                      <a:r>
                        <a:rPr sz="1200" b="1"/>
                        <a:t>İHTİYAÇ NEDENİ</a:t>
                      </a:r>
                    </a:p>
                  </a:txBody>
                  <a:tcPr marL="2503" marR="2503" marT="2503" marB="2503" anchor="ctr" horzOverflow="overflow">
                    <a:lnL w="6350">
                      <a:solidFill>
                        <a:srgbClr val="000000"/>
                      </a:solidFill>
                    </a:lnL>
                    <a:lnR w="6350">
                      <a:solidFill>
                        <a:srgbClr val="000000"/>
                      </a:solidFill>
                    </a:lnR>
                    <a:lnT w="6350">
                      <a:solidFill>
                        <a:srgbClr val="000000"/>
                      </a:solidFill>
                    </a:lnT>
                    <a:lnB w="6350">
                      <a:solidFill>
                        <a:srgbClr val="000000"/>
                      </a:solidFill>
                    </a:lnB>
                    <a:noFill/>
                  </a:tcPr>
                </a:tc>
                <a:extLst>
                  <a:ext uri="{0D108BD9-81ED-4DB2-BD59-A6C34878D82A}">
                    <a16:rowId xmlns:a16="http://schemas.microsoft.com/office/drawing/2014/main" val="10000"/>
                  </a:ext>
                </a:extLst>
              </a:tr>
              <a:tr h="333432">
                <a:tc>
                  <a:txBody>
                    <a:bodyPr/>
                    <a:lstStyle/>
                    <a:p>
                      <a:pPr defTabSz="457206">
                        <a:defRPr sz="1800">
                          <a:solidFill>
                            <a:srgbClr val="000000"/>
                          </a:solidFill>
                        </a:defRPr>
                      </a:pPr>
                      <a:r>
                        <a:rPr sz="1400"/>
                        <a:t>Öğretim elemanı</a:t>
                      </a:r>
                    </a:p>
                  </a:txBody>
                  <a:tcPr marL="2503" marR="2503" marT="2503" marB="2503" anchor="ctr" horzOverflow="overflow">
                    <a:lnL w="6350">
                      <a:solidFill>
                        <a:srgbClr val="141312"/>
                      </a:solidFill>
                    </a:lnL>
                    <a:lnR w="6350">
                      <a:solidFill>
                        <a:srgbClr val="000000"/>
                      </a:solidFill>
                    </a:lnR>
                    <a:lnT w="6350">
                      <a:solidFill>
                        <a:srgbClr val="141312"/>
                      </a:solidFill>
                    </a:lnT>
                    <a:lnB w="6350">
                      <a:solidFill>
                        <a:srgbClr val="141312"/>
                      </a:solidFill>
                    </a:lnB>
                    <a:solidFill>
                      <a:srgbClr val="FFFFFF"/>
                    </a:solidFill>
                  </a:tcPr>
                </a:tc>
                <a:tc>
                  <a:txBody>
                    <a:bodyPr/>
                    <a:lstStyle/>
                    <a:p>
                      <a:pPr defTabSz="457206">
                        <a:defRPr sz="1800">
                          <a:solidFill>
                            <a:srgbClr val="000000"/>
                          </a:solidFill>
                        </a:defRPr>
                      </a:pPr>
                      <a:r>
                        <a:rPr sz="1400"/>
                        <a:t>Endüstri Mühendisliği</a:t>
                      </a:r>
                    </a:p>
                  </a:txBody>
                  <a:tcPr marL="2503" marR="2503" marT="2503" marB="2503" anchor="ctr" horzOverflow="overflow">
                    <a:lnL w="6350">
                      <a:solidFill>
                        <a:srgbClr val="000000"/>
                      </a:solidFill>
                    </a:lnL>
                    <a:lnR w="6350">
                      <a:solidFill>
                        <a:srgbClr val="000000"/>
                      </a:solidFill>
                    </a:lnR>
                    <a:lnT w="6350">
                      <a:solidFill>
                        <a:srgbClr val="000000"/>
                      </a:solidFill>
                    </a:lnT>
                    <a:lnB w="6350">
                      <a:solidFill>
                        <a:srgbClr val="000000"/>
                      </a:solidFill>
                    </a:lnB>
                    <a:solidFill>
                      <a:srgbClr val="FFFFFF"/>
                    </a:solidFill>
                  </a:tcPr>
                </a:tc>
                <a:tc>
                  <a:txBody>
                    <a:bodyPr/>
                    <a:lstStyle/>
                    <a:p>
                      <a:pPr defTabSz="457206">
                        <a:defRPr sz="1800">
                          <a:solidFill>
                            <a:srgbClr val="000000"/>
                          </a:solidFill>
                        </a:defRPr>
                      </a:pPr>
                      <a:r>
                        <a:rPr sz="1400"/>
                        <a:t>15</a:t>
                      </a:r>
                    </a:p>
                  </a:txBody>
                  <a:tcPr marL="2503" marR="2503" marT="2503" marB="2503" anchor="ctr" horzOverflow="overflow">
                    <a:lnL w="6350">
                      <a:solidFill>
                        <a:srgbClr val="000000"/>
                      </a:solidFill>
                    </a:lnL>
                    <a:lnR w="6350">
                      <a:solidFill>
                        <a:srgbClr val="000000"/>
                      </a:solidFill>
                    </a:lnR>
                    <a:lnT w="6350">
                      <a:solidFill>
                        <a:srgbClr val="000000"/>
                      </a:solidFill>
                    </a:lnT>
                    <a:lnB w="6350">
                      <a:solidFill>
                        <a:srgbClr val="000000"/>
                      </a:solidFill>
                    </a:lnB>
                    <a:solidFill>
                      <a:srgbClr val="FFFFFF"/>
                    </a:solidFill>
                  </a:tcPr>
                </a:tc>
                <a:tc>
                  <a:txBody>
                    <a:bodyPr/>
                    <a:lstStyle/>
                    <a:p>
                      <a:pPr defTabSz="457206">
                        <a:defRPr sz="1800">
                          <a:solidFill>
                            <a:srgbClr val="000000"/>
                          </a:solidFill>
                        </a:defRPr>
                      </a:pPr>
                      <a:r>
                        <a:rPr sz="1400">
                          <a:latin typeface="Cambria Math"/>
                          <a:ea typeface="Cambria Math"/>
                          <a:cs typeface="Cambria Math"/>
                          <a:sym typeface="Cambria Math"/>
                        </a:rPr>
                        <a:t>2(Yöneylem Araştırması alanında)</a:t>
                      </a:r>
                    </a:p>
                  </a:txBody>
                  <a:tcPr marL="2503" marR="2503" marT="2503" marB="2503" anchor="ctr" horzOverflow="overflow">
                    <a:lnL w="6350">
                      <a:solidFill>
                        <a:srgbClr val="000000"/>
                      </a:solidFill>
                    </a:lnL>
                    <a:lnR w="6350">
                      <a:solidFill>
                        <a:srgbClr val="000000"/>
                      </a:solidFill>
                    </a:lnR>
                    <a:lnT w="6350">
                      <a:solidFill>
                        <a:srgbClr val="000000"/>
                      </a:solidFill>
                    </a:lnT>
                    <a:lnB w="6350">
                      <a:solidFill>
                        <a:srgbClr val="000000"/>
                      </a:solidFill>
                    </a:lnB>
                    <a:solidFill>
                      <a:srgbClr val="FFFFFF"/>
                    </a:solidFill>
                  </a:tcPr>
                </a:tc>
                <a:tc>
                  <a:txBody>
                    <a:bodyPr/>
                    <a:lstStyle/>
                    <a:p>
                      <a:pPr defTabSz="457206">
                        <a:defRPr sz="1800">
                          <a:solidFill>
                            <a:srgbClr val="000000"/>
                          </a:solidFill>
                        </a:defRPr>
                      </a:pPr>
                      <a:r>
                        <a:rPr sz="1400"/>
                        <a:t>Yök asgari kriteri, paydaş memnuniyetsizliği</a:t>
                      </a:r>
                    </a:p>
                  </a:txBody>
                  <a:tcPr marL="2503" marR="2503" marT="2503" marB="2503" anchor="ctr" horzOverflow="overflow">
                    <a:lnL w="6350">
                      <a:solidFill>
                        <a:srgbClr val="000000"/>
                      </a:solidFill>
                    </a:lnL>
                    <a:lnR w="6350">
                      <a:solidFill>
                        <a:srgbClr val="000000"/>
                      </a:solidFill>
                    </a:lnR>
                    <a:lnT w="6350">
                      <a:solidFill>
                        <a:srgbClr val="000000"/>
                      </a:solidFill>
                    </a:lnT>
                    <a:lnB w="6350">
                      <a:solidFill>
                        <a:srgbClr val="000000"/>
                      </a:solidFill>
                    </a:lnB>
                    <a:solidFill>
                      <a:srgbClr val="FFFFFF"/>
                    </a:solidFill>
                  </a:tcPr>
                </a:tc>
                <a:extLst>
                  <a:ext uri="{0D108BD9-81ED-4DB2-BD59-A6C34878D82A}">
                    <a16:rowId xmlns:a16="http://schemas.microsoft.com/office/drawing/2014/main" val="10001"/>
                  </a:ext>
                </a:extLst>
              </a:tr>
            </a:tbl>
          </a:graphicData>
        </a:graphic>
      </p:graphicFrame>
      <p:graphicFrame>
        <p:nvGraphicFramePr>
          <p:cNvPr id="385" name="Table 1"/>
          <p:cNvGraphicFramePr/>
          <p:nvPr/>
        </p:nvGraphicFramePr>
        <p:xfrm>
          <a:off x="185008" y="3394561"/>
          <a:ext cx="8409707" cy="1094406"/>
        </p:xfrm>
        <a:graphic>
          <a:graphicData uri="http://schemas.openxmlformats.org/drawingml/2006/table">
            <a:tbl>
              <a:tblPr>
                <a:tableStyleId>{4C3C2611-4C71-4FC5-86AE-919BDF0F9419}</a:tableStyleId>
              </a:tblPr>
              <a:tblGrid>
                <a:gridCol w="2230167">
                  <a:extLst>
                    <a:ext uri="{9D8B030D-6E8A-4147-A177-3AD203B41FA5}">
                      <a16:colId xmlns:a16="http://schemas.microsoft.com/office/drawing/2014/main" val="20000"/>
                    </a:ext>
                  </a:extLst>
                </a:gridCol>
                <a:gridCol w="1075705">
                  <a:extLst>
                    <a:ext uri="{9D8B030D-6E8A-4147-A177-3AD203B41FA5}">
                      <a16:colId xmlns:a16="http://schemas.microsoft.com/office/drawing/2014/main" val="20001"/>
                    </a:ext>
                  </a:extLst>
                </a:gridCol>
                <a:gridCol w="1077626">
                  <a:extLst>
                    <a:ext uri="{9D8B030D-6E8A-4147-A177-3AD203B41FA5}">
                      <a16:colId xmlns:a16="http://schemas.microsoft.com/office/drawing/2014/main" val="20002"/>
                    </a:ext>
                  </a:extLst>
                </a:gridCol>
                <a:gridCol w="1083388">
                  <a:extLst>
                    <a:ext uri="{9D8B030D-6E8A-4147-A177-3AD203B41FA5}">
                      <a16:colId xmlns:a16="http://schemas.microsoft.com/office/drawing/2014/main" val="20003"/>
                    </a:ext>
                  </a:extLst>
                </a:gridCol>
                <a:gridCol w="2942821">
                  <a:extLst>
                    <a:ext uri="{9D8B030D-6E8A-4147-A177-3AD203B41FA5}">
                      <a16:colId xmlns:a16="http://schemas.microsoft.com/office/drawing/2014/main" val="20004"/>
                    </a:ext>
                  </a:extLst>
                </a:gridCol>
              </a:tblGrid>
              <a:tr h="50800">
                <a:tc>
                  <a:txBody>
                    <a:bodyPr/>
                    <a:lstStyle/>
                    <a:p>
                      <a:pPr defTabSz="457206">
                        <a:defRPr sz="1800">
                          <a:solidFill>
                            <a:srgbClr val="000000"/>
                          </a:solidFill>
                        </a:defRPr>
                      </a:pPr>
                      <a:r>
                        <a:rPr sz="1400" b="1"/>
                        <a:t>KAYNAK ADI</a:t>
                      </a:r>
                    </a:p>
                  </a:txBody>
                  <a:tcPr marL="4601" marR="4601" marT="4601" marB="4601" anchor="ctr" horzOverflow="overflow">
                    <a:lnL w="12700">
                      <a:solidFill>
                        <a:srgbClr val="000000"/>
                      </a:solidFill>
                    </a:lnL>
                    <a:lnR w="6350">
                      <a:solidFill>
                        <a:srgbClr val="000000"/>
                      </a:solidFill>
                    </a:lnR>
                    <a:lnT w="6350">
                      <a:solidFill>
                        <a:srgbClr val="000000"/>
                      </a:solidFill>
                    </a:lnT>
                    <a:lnB w="6350">
                      <a:solidFill>
                        <a:srgbClr val="000000"/>
                      </a:solidFill>
                    </a:lnB>
                    <a:solidFill>
                      <a:srgbClr val="FFFFFF"/>
                    </a:solidFill>
                  </a:tcPr>
                </a:tc>
                <a:tc>
                  <a:txBody>
                    <a:bodyPr/>
                    <a:lstStyle/>
                    <a:p>
                      <a:pPr defTabSz="457206">
                        <a:defRPr sz="1800">
                          <a:solidFill>
                            <a:srgbClr val="000000"/>
                          </a:solidFill>
                        </a:defRPr>
                      </a:pPr>
                      <a:r>
                        <a:rPr sz="1400" b="1"/>
                        <a:t>BİRİMİ</a:t>
                      </a:r>
                    </a:p>
                  </a:txBody>
                  <a:tcPr marL="4601" marR="4601" marT="4601" marB="4601" anchor="ctr" horzOverflow="overflow">
                    <a:lnL w="6350">
                      <a:solidFill>
                        <a:srgbClr val="000000"/>
                      </a:solidFill>
                    </a:lnL>
                    <a:lnR w="6350">
                      <a:solidFill>
                        <a:srgbClr val="000000"/>
                      </a:solidFill>
                    </a:lnR>
                    <a:lnT w="6350">
                      <a:solidFill>
                        <a:srgbClr val="000000"/>
                      </a:solidFill>
                    </a:lnT>
                    <a:lnB w="6350">
                      <a:solidFill>
                        <a:srgbClr val="000000"/>
                      </a:solidFill>
                    </a:lnB>
                    <a:solidFill>
                      <a:srgbClr val="FFFFFF"/>
                    </a:solidFill>
                  </a:tcPr>
                </a:tc>
                <a:tc>
                  <a:txBody>
                    <a:bodyPr/>
                    <a:lstStyle/>
                    <a:p>
                      <a:pPr defTabSz="457206">
                        <a:defRPr sz="1800">
                          <a:solidFill>
                            <a:srgbClr val="000000"/>
                          </a:solidFill>
                        </a:defRPr>
                      </a:pPr>
                      <a:r>
                        <a:rPr sz="1400" b="1"/>
                        <a:t>MEVCUT</a:t>
                      </a:r>
                    </a:p>
                  </a:txBody>
                  <a:tcPr marL="4601" marR="4601" marT="4601" marB="4601" anchor="ctr" horzOverflow="overflow">
                    <a:lnL w="6350">
                      <a:solidFill>
                        <a:srgbClr val="000000"/>
                      </a:solidFill>
                    </a:lnL>
                    <a:lnR w="6350">
                      <a:solidFill>
                        <a:srgbClr val="000000"/>
                      </a:solidFill>
                    </a:lnR>
                    <a:lnT w="6350">
                      <a:solidFill>
                        <a:srgbClr val="000000"/>
                      </a:solidFill>
                    </a:lnT>
                    <a:lnB w="6350">
                      <a:solidFill>
                        <a:srgbClr val="000000"/>
                      </a:solidFill>
                    </a:lnB>
                    <a:solidFill>
                      <a:srgbClr val="FFFFFF"/>
                    </a:solidFill>
                  </a:tcPr>
                </a:tc>
                <a:tc>
                  <a:txBody>
                    <a:bodyPr/>
                    <a:lstStyle/>
                    <a:p>
                      <a:pPr defTabSz="457206">
                        <a:defRPr sz="1800">
                          <a:solidFill>
                            <a:srgbClr val="000000"/>
                          </a:solidFill>
                        </a:defRPr>
                      </a:pPr>
                      <a:r>
                        <a:rPr sz="1400" b="1"/>
                        <a:t>İHTİYAÇ</a:t>
                      </a:r>
                    </a:p>
                  </a:txBody>
                  <a:tcPr marL="4601" marR="4601" marT="4601" marB="4601" anchor="ctr" horzOverflow="overflow">
                    <a:lnL w="6350">
                      <a:solidFill>
                        <a:srgbClr val="000000"/>
                      </a:solidFill>
                    </a:lnL>
                    <a:lnR w="6350">
                      <a:solidFill>
                        <a:srgbClr val="000000"/>
                      </a:solidFill>
                    </a:lnR>
                    <a:lnT w="6350">
                      <a:solidFill>
                        <a:srgbClr val="000000"/>
                      </a:solidFill>
                    </a:lnT>
                    <a:lnB w="6350">
                      <a:solidFill>
                        <a:srgbClr val="000000"/>
                      </a:solidFill>
                    </a:lnB>
                    <a:solidFill>
                      <a:srgbClr val="FFFFFF"/>
                    </a:solidFill>
                  </a:tcPr>
                </a:tc>
                <a:tc>
                  <a:txBody>
                    <a:bodyPr/>
                    <a:lstStyle/>
                    <a:p>
                      <a:pPr defTabSz="457206">
                        <a:defRPr sz="1800">
                          <a:solidFill>
                            <a:srgbClr val="000000"/>
                          </a:solidFill>
                        </a:defRPr>
                      </a:pPr>
                      <a:r>
                        <a:rPr sz="1400" b="1"/>
                        <a:t>İHTİYAÇ NEDENİ</a:t>
                      </a:r>
                    </a:p>
                  </a:txBody>
                  <a:tcPr marL="4601" marR="4601" marT="4601" marB="4601" anchor="ctr" horzOverflow="overflow">
                    <a:lnL w="6350">
                      <a:solidFill>
                        <a:srgbClr val="000000"/>
                      </a:solidFill>
                    </a:lnL>
                    <a:lnR w="12700">
                      <a:solidFill>
                        <a:srgbClr val="000000"/>
                      </a:solidFill>
                    </a:lnR>
                    <a:lnT w="6350">
                      <a:solidFill>
                        <a:srgbClr val="000000"/>
                      </a:solidFill>
                    </a:lnT>
                    <a:lnB w="6350">
                      <a:solidFill>
                        <a:srgbClr val="000000"/>
                      </a:solidFill>
                    </a:lnB>
                    <a:solidFill>
                      <a:srgbClr val="FFFFFF"/>
                    </a:solidFill>
                  </a:tcPr>
                </a:tc>
                <a:extLst>
                  <a:ext uri="{0D108BD9-81ED-4DB2-BD59-A6C34878D82A}">
                    <a16:rowId xmlns:a16="http://schemas.microsoft.com/office/drawing/2014/main" val="10000"/>
                  </a:ext>
                </a:extLst>
              </a:tr>
              <a:tr h="135896">
                <a:tc>
                  <a:txBody>
                    <a:bodyPr/>
                    <a:lstStyle/>
                    <a:p>
                      <a:pPr defTabSz="457206">
                        <a:defRPr sz="1800">
                          <a:solidFill>
                            <a:srgbClr val="000000"/>
                          </a:solidFill>
                        </a:defRPr>
                      </a:pPr>
                      <a:r>
                        <a:rPr sz="1400"/>
                        <a:t>Yöneylem Araştırması</a:t>
                      </a:r>
                    </a:p>
                  </a:txBody>
                  <a:tcPr marL="4601" marR="4601" marT="4601" marB="4601" anchor="ctr" horzOverflow="overflow">
                    <a:lnL w="12700">
                      <a:solidFill>
                        <a:srgbClr val="000000"/>
                      </a:solidFill>
                    </a:lnL>
                    <a:lnR w="6350">
                      <a:solidFill>
                        <a:srgbClr val="000000"/>
                      </a:solidFill>
                    </a:lnR>
                    <a:lnT w="6350">
                      <a:solidFill>
                        <a:srgbClr val="000000"/>
                      </a:solidFill>
                    </a:lnT>
                    <a:lnB w="6350">
                      <a:solidFill>
                        <a:srgbClr val="000000"/>
                      </a:solidFill>
                    </a:lnB>
                    <a:solidFill>
                      <a:srgbClr val="FFFFFF"/>
                    </a:solidFill>
                  </a:tcPr>
                </a:tc>
                <a:tc>
                  <a:txBody>
                    <a:bodyPr/>
                    <a:lstStyle/>
                    <a:p>
                      <a:pPr defTabSz="457206">
                        <a:defRPr sz="1800">
                          <a:solidFill>
                            <a:srgbClr val="000000"/>
                          </a:solidFill>
                        </a:defRPr>
                      </a:pPr>
                      <a:r>
                        <a:rPr sz="1400"/>
                        <a:t>Öğretim Elemanları</a:t>
                      </a:r>
                    </a:p>
                  </a:txBody>
                  <a:tcPr marL="4601" marR="4601" marT="4601" marB="4601" anchor="ctr" horzOverflow="overflow">
                    <a:lnL w="6350">
                      <a:solidFill>
                        <a:srgbClr val="000000"/>
                      </a:solidFill>
                    </a:lnL>
                    <a:lnR w="6350">
                      <a:solidFill>
                        <a:srgbClr val="000000"/>
                      </a:solidFill>
                    </a:lnR>
                    <a:lnT w="6350">
                      <a:solidFill>
                        <a:srgbClr val="000000"/>
                      </a:solidFill>
                    </a:lnT>
                    <a:lnB w="6350">
                      <a:solidFill>
                        <a:srgbClr val="000000"/>
                      </a:solidFill>
                    </a:lnB>
                    <a:solidFill>
                      <a:srgbClr val="FFFFFF"/>
                    </a:solidFill>
                  </a:tcPr>
                </a:tc>
                <a:tc>
                  <a:txBody>
                    <a:bodyPr/>
                    <a:lstStyle/>
                    <a:p>
                      <a:pPr defTabSz="457206">
                        <a:defRPr sz="1800">
                          <a:solidFill>
                            <a:srgbClr val="000000"/>
                          </a:solidFill>
                        </a:defRPr>
                      </a:pPr>
                      <a:r>
                        <a:rPr sz="1400"/>
                        <a:t>2</a:t>
                      </a:r>
                    </a:p>
                  </a:txBody>
                  <a:tcPr marL="4601" marR="4601" marT="4601" marB="4601" anchor="ctr" horzOverflow="overflow">
                    <a:lnL w="6350">
                      <a:solidFill>
                        <a:srgbClr val="000000"/>
                      </a:solidFill>
                    </a:lnL>
                    <a:lnR w="6350">
                      <a:solidFill>
                        <a:srgbClr val="000000"/>
                      </a:solidFill>
                    </a:lnR>
                    <a:lnT w="6350">
                      <a:solidFill>
                        <a:srgbClr val="000000"/>
                      </a:solidFill>
                    </a:lnT>
                    <a:lnB w="6350">
                      <a:solidFill>
                        <a:srgbClr val="000000"/>
                      </a:solidFill>
                    </a:lnB>
                    <a:solidFill>
                      <a:srgbClr val="FFFFFF"/>
                    </a:solidFill>
                  </a:tcPr>
                </a:tc>
                <a:tc>
                  <a:txBody>
                    <a:bodyPr/>
                    <a:lstStyle/>
                    <a:p>
                      <a:pPr defTabSz="457206">
                        <a:defRPr sz="1800">
                          <a:solidFill>
                            <a:srgbClr val="000000"/>
                          </a:solidFill>
                        </a:defRPr>
                      </a:pPr>
                      <a:r>
                        <a:rPr sz="1400"/>
                        <a:t>2</a:t>
                      </a:r>
                    </a:p>
                  </a:txBody>
                  <a:tcPr marL="4601" marR="4601" marT="4601" marB="4601" anchor="ctr" horzOverflow="overflow">
                    <a:lnL w="6350">
                      <a:solidFill>
                        <a:srgbClr val="000000"/>
                      </a:solidFill>
                    </a:lnL>
                    <a:lnR w="6350">
                      <a:solidFill>
                        <a:srgbClr val="000000"/>
                      </a:solidFill>
                    </a:lnR>
                    <a:lnT w="6350">
                      <a:solidFill>
                        <a:srgbClr val="000000"/>
                      </a:solidFill>
                    </a:lnT>
                    <a:lnB w="6350">
                      <a:solidFill>
                        <a:srgbClr val="000000"/>
                      </a:solidFill>
                    </a:lnB>
                    <a:solidFill>
                      <a:srgbClr val="FFFFFF"/>
                    </a:solidFill>
                  </a:tcPr>
                </a:tc>
                <a:tc>
                  <a:txBody>
                    <a:bodyPr/>
                    <a:lstStyle/>
                    <a:p>
                      <a:pPr defTabSz="457206">
                        <a:defRPr sz="1800">
                          <a:solidFill>
                            <a:srgbClr val="000000"/>
                          </a:solidFill>
                        </a:defRPr>
                      </a:pPr>
                      <a:r>
                        <a:rPr sz="1400"/>
                        <a:t>Yök asgari kriteri, paydaş memnuniyetsizliği</a:t>
                      </a:r>
                    </a:p>
                  </a:txBody>
                  <a:tcPr marL="4601" marR="4601" marT="4601" marB="4601" anchor="ctr" horzOverflow="overflow">
                    <a:lnL w="6350">
                      <a:solidFill>
                        <a:srgbClr val="000000"/>
                      </a:solidFill>
                    </a:lnL>
                    <a:lnR w="12700">
                      <a:solidFill>
                        <a:srgbClr val="000000"/>
                      </a:solidFill>
                    </a:lnR>
                    <a:lnT w="6350">
                      <a:solidFill>
                        <a:srgbClr val="000000"/>
                      </a:solidFill>
                    </a:lnT>
                    <a:lnB w="6350">
                      <a:solidFill>
                        <a:srgbClr val="000000"/>
                      </a:solidFill>
                    </a:lnB>
                    <a:solidFill>
                      <a:srgbClr val="FFFFFF"/>
                    </a:solidFill>
                  </a:tcPr>
                </a:tc>
                <a:extLst>
                  <a:ext uri="{0D108BD9-81ED-4DB2-BD59-A6C34878D82A}">
                    <a16:rowId xmlns:a16="http://schemas.microsoft.com/office/drawing/2014/main" val="10001"/>
                  </a:ext>
                </a:extLst>
              </a:tr>
              <a:tr h="132521">
                <a:tc>
                  <a:txBody>
                    <a:bodyPr/>
                    <a:lstStyle/>
                    <a:p>
                      <a:pPr defTabSz="457206">
                        <a:defRPr sz="1800">
                          <a:solidFill>
                            <a:srgbClr val="000000"/>
                          </a:solidFill>
                        </a:defRPr>
                      </a:pPr>
                      <a:r>
                        <a:rPr sz="1400"/>
                        <a:t>Endüstri Mühendisliği (A.B.D.)</a:t>
                      </a:r>
                    </a:p>
                  </a:txBody>
                  <a:tcPr marL="4601" marR="4601" marT="4601" marB="4601" anchor="ctr" horzOverflow="overflow">
                    <a:lnL w="12700">
                      <a:solidFill>
                        <a:srgbClr val="000000"/>
                      </a:solidFill>
                    </a:lnL>
                    <a:lnR w="6350">
                      <a:solidFill>
                        <a:srgbClr val="000000"/>
                      </a:solidFill>
                    </a:lnR>
                    <a:lnT w="6350">
                      <a:solidFill>
                        <a:srgbClr val="000000"/>
                      </a:solidFill>
                    </a:lnT>
                    <a:lnB w="12700">
                      <a:solidFill>
                        <a:srgbClr val="000000"/>
                      </a:solidFill>
                    </a:lnB>
                    <a:solidFill>
                      <a:srgbClr val="FFFFFF"/>
                    </a:solidFill>
                  </a:tcPr>
                </a:tc>
                <a:tc>
                  <a:txBody>
                    <a:bodyPr/>
                    <a:lstStyle/>
                    <a:p>
                      <a:pPr defTabSz="457206">
                        <a:defRPr sz="1800">
                          <a:solidFill>
                            <a:srgbClr val="000000"/>
                          </a:solidFill>
                        </a:defRPr>
                      </a:pPr>
                      <a:r>
                        <a:rPr sz="1400"/>
                        <a:t>Öğretim Elemanları</a:t>
                      </a:r>
                    </a:p>
                  </a:txBody>
                  <a:tcPr marL="4601" marR="4601" marT="4601" marB="4601" anchor="ctr" horzOverflow="overflow">
                    <a:lnL w="6350">
                      <a:solidFill>
                        <a:srgbClr val="000000"/>
                      </a:solidFill>
                    </a:lnL>
                    <a:lnR w="6350">
                      <a:solidFill>
                        <a:srgbClr val="000000"/>
                      </a:solidFill>
                    </a:lnR>
                    <a:lnT w="6350">
                      <a:solidFill>
                        <a:srgbClr val="000000"/>
                      </a:solidFill>
                    </a:lnT>
                    <a:lnB w="12700">
                      <a:solidFill>
                        <a:srgbClr val="000000"/>
                      </a:solidFill>
                    </a:lnB>
                    <a:solidFill>
                      <a:srgbClr val="FFFFFF"/>
                    </a:solidFill>
                  </a:tcPr>
                </a:tc>
                <a:tc>
                  <a:txBody>
                    <a:bodyPr/>
                    <a:lstStyle/>
                    <a:p>
                      <a:pPr defTabSz="457206">
                        <a:defRPr sz="1800">
                          <a:solidFill>
                            <a:srgbClr val="000000"/>
                          </a:solidFill>
                        </a:defRPr>
                      </a:pPr>
                      <a:r>
                        <a:rPr sz="1400"/>
                        <a:t>3</a:t>
                      </a:r>
                    </a:p>
                  </a:txBody>
                  <a:tcPr marL="4601" marR="4601" marT="4601" marB="4601" anchor="ctr" horzOverflow="overflow">
                    <a:lnL w="6350">
                      <a:solidFill>
                        <a:srgbClr val="000000"/>
                      </a:solidFill>
                    </a:lnL>
                    <a:lnR w="6350">
                      <a:solidFill>
                        <a:srgbClr val="000000"/>
                      </a:solidFill>
                    </a:lnR>
                    <a:lnT w="6350">
                      <a:solidFill>
                        <a:srgbClr val="000000"/>
                      </a:solidFill>
                    </a:lnT>
                    <a:lnB w="12700">
                      <a:solidFill>
                        <a:srgbClr val="000000"/>
                      </a:solidFill>
                    </a:lnB>
                    <a:solidFill>
                      <a:srgbClr val="FFFFFF"/>
                    </a:solidFill>
                  </a:tcPr>
                </a:tc>
                <a:tc>
                  <a:txBody>
                    <a:bodyPr/>
                    <a:lstStyle/>
                    <a:p>
                      <a:pPr defTabSz="457206">
                        <a:defRPr sz="1800">
                          <a:solidFill>
                            <a:srgbClr val="000000"/>
                          </a:solidFill>
                        </a:defRPr>
                      </a:pPr>
                      <a:r>
                        <a:rPr sz="1400"/>
                        <a:t>0</a:t>
                      </a:r>
                    </a:p>
                  </a:txBody>
                  <a:tcPr marL="4601" marR="4601" marT="4601" marB="4601" anchor="ctr" horzOverflow="overflow">
                    <a:lnL w="6350">
                      <a:solidFill>
                        <a:srgbClr val="000000"/>
                      </a:solidFill>
                    </a:lnL>
                    <a:lnR w="6350">
                      <a:solidFill>
                        <a:srgbClr val="000000"/>
                      </a:solidFill>
                    </a:lnR>
                    <a:lnT w="6350">
                      <a:solidFill>
                        <a:srgbClr val="000000"/>
                      </a:solidFill>
                    </a:lnT>
                    <a:lnB w="12700">
                      <a:solidFill>
                        <a:srgbClr val="000000"/>
                      </a:solidFill>
                    </a:lnB>
                    <a:solidFill>
                      <a:srgbClr val="FFFFFF"/>
                    </a:solidFill>
                  </a:tcPr>
                </a:tc>
                <a:tc>
                  <a:txBody>
                    <a:bodyPr/>
                    <a:lstStyle/>
                    <a:p>
                      <a:pPr defTabSz="457206">
                        <a:defRPr sz="1800">
                          <a:solidFill>
                            <a:srgbClr val="000000"/>
                          </a:solidFill>
                        </a:defRPr>
                      </a:pPr>
                      <a:r>
                        <a:rPr sz="1400"/>
                        <a:t>Yök asgari kriteri, paydaş memnuniyetsizliği</a:t>
                      </a:r>
                    </a:p>
                  </a:txBody>
                  <a:tcPr marL="4601" marR="4601" marT="4601" marB="4601" anchor="ctr" horzOverflow="overflow">
                    <a:lnL w="6350">
                      <a:solidFill>
                        <a:srgbClr val="000000"/>
                      </a:solidFill>
                    </a:lnL>
                    <a:lnR w="12700">
                      <a:solidFill>
                        <a:srgbClr val="000000"/>
                      </a:solidFill>
                    </a:lnR>
                    <a:lnT w="6350">
                      <a:solidFill>
                        <a:srgbClr val="000000"/>
                      </a:solidFill>
                    </a:lnT>
                    <a:lnB w="12700">
                      <a:solidFill>
                        <a:srgbClr val="000000"/>
                      </a:solidFill>
                    </a:lnB>
                    <a:solidFill>
                      <a:srgbClr val="FFFFFF"/>
                    </a:solidFill>
                  </a:tcPr>
                </a:tc>
                <a:extLst>
                  <a:ext uri="{0D108BD9-81ED-4DB2-BD59-A6C34878D82A}">
                    <a16:rowId xmlns:a16="http://schemas.microsoft.com/office/drawing/2014/main" val="10002"/>
                  </a:ext>
                </a:extLst>
              </a:tr>
            </a:tbl>
          </a:graphicData>
        </a:graphic>
      </p:graphicFrame>
    </p:spTree>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7" name="Metin kutusu 4"/>
          <p:cNvSpPr txBox="1"/>
          <p:nvPr/>
        </p:nvSpPr>
        <p:spPr>
          <a:xfrm>
            <a:off x="2059742" y="530441"/>
            <a:ext cx="5173981" cy="84122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nchor="b">
            <a:spAutoFit/>
          </a:bodyPr>
          <a:lstStyle/>
          <a:p>
            <a:pPr algn="ctr">
              <a:lnSpc>
                <a:spcPct val="90000"/>
              </a:lnSpc>
              <a:spcBef>
                <a:spcPts val="600"/>
              </a:spcBef>
              <a:defRPr sz="2800" b="1">
                <a:solidFill>
                  <a:schemeClr val="accent6"/>
                </a:solidFill>
                <a:effectLst>
                  <a:outerShdw blurRad="38100" dist="38100" dir="2700000" rotWithShape="0">
                    <a:srgbClr val="000000">
                      <a:alpha val="43137"/>
                    </a:srgbClr>
                  </a:outerShdw>
                </a:effectLst>
              </a:defRPr>
            </a:pPr>
            <a:r>
              <a:t>SKORU YÜKSEK OLAN ve AKSİYON GEREKTİREN RİSKLER</a:t>
            </a:r>
          </a:p>
        </p:txBody>
      </p:sp>
      <p:sp>
        <p:nvSpPr>
          <p:cNvPr id="388" name="Slayt Numarası Yer Tutucusu 6"/>
          <p:cNvSpPr txBox="1">
            <a:spLocks noGrp="1"/>
          </p:cNvSpPr>
          <p:nvPr>
            <p:ph type="sldNum" sz="quarter" idx="2"/>
          </p:nvPr>
        </p:nvSpPr>
        <p:spPr>
          <a:xfrm>
            <a:off x="7366993" y="6357523"/>
            <a:ext cx="239314" cy="362779"/>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nchor="ctr">
            <a:normAutofit/>
          </a:bodyPr>
          <a:lstStyle>
            <a:lvl1pPr>
              <a:lnSpc>
                <a:spcPct val="80000"/>
              </a:lnSpc>
              <a:spcBef>
                <a:spcPts val="600"/>
              </a:spcBef>
              <a:defRPr sz="2100"/>
            </a:lvl1pPr>
          </a:lstStyle>
          <a:p>
            <a:fld id="{86CB4B4D-7CA3-9044-876B-883B54F8677D}" type="slidenum">
              <a:t>9</a:t>
            </a:fld>
            <a:endParaRPr/>
          </a:p>
        </p:txBody>
      </p:sp>
      <p:pic>
        <p:nvPicPr>
          <p:cNvPr id="389" name="Picture 2" descr="Picture 2"/>
          <p:cNvPicPr>
            <a:picLocks noChangeAspect="1"/>
          </p:cNvPicPr>
          <p:nvPr/>
        </p:nvPicPr>
        <p:blipFill>
          <a:blip r:embed="rId2"/>
          <a:stretch>
            <a:fillRect/>
          </a:stretch>
        </p:blipFill>
        <p:spPr>
          <a:xfrm>
            <a:off x="323527" y="620687"/>
            <a:ext cx="1512169" cy="321203"/>
          </a:xfrm>
          <a:prstGeom prst="rect">
            <a:avLst/>
          </a:prstGeom>
          <a:ln w="12700">
            <a:miter lim="400000"/>
          </a:ln>
        </p:spPr>
      </p:pic>
      <p:graphicFrame>
        <p:nvGraphicFramePr>
          <p:cNvPr id="390" name="Tablo 9"/>
          <p:cNvGraphicFramePr/>
          <p:nvPr/>
        </p:nvGraphicFramePr>
        <p:xfrm>
          <a:off x="400050" y="1841854"/>
          <a:ext cx="8203223" cy="1747520"/>
        </p:xfrm>
        <a:graphic>
          <a:graphicData uri="http://schemas.openxmlformats.org/drawingml/2006/table">
            <a:tbl>
              <a:tblPr firstRow="1">
                <a:tableStyleId>{4C3C2611-4C71-4FC5-86AE-919BDF0F9419}</a:tableStyleId>
              </a:tblPr>
              <a:tblGrid>
                <a:gridCol w="1828801">
                  <a:extLst>
                    <a:ext uri="{9D8B030D-6E8A-4147-A177-3AD203B41FA5}">
                      <a16:colId xmlns:a16="http://schemas.microsoft.com/office/drawing/2014/main" val="20000"/>
                    </a:ext>
                  </a:extLst>
                </a:gridCol>
                <a:gridCol w="6374422">
                  <a:extLst>
                    <a:ext uri="{9D8B030D-6E8A-4147-A177-3AD203B41FA5}">
                      <a16:colId xmlns:a16="http://schemas.microsoft.com/office/drawing/2014/main" val="20001"/>
                    </a:ext>
                  </a:extLst>
                </a:gridCol>
              </a:tblGrid>
              <a:tr h="370840">
                <a:tc>
                  <a:txBody>
                    <a:bodyPr/>
                    <a:lstStyle/>
                    <a:p>
                      <a:pPr algn="l" defTabSz="457206">
                        <a:defRPr sz="1800" b="0">
                          <a:solidFill>
                            <a:srgbClr val="000000"/>
                          </a:solidFill>
                        </a:defRPr>
                      </a:pPr>
                      <a:r>
                        <a:rPr b="1">
                          <a:solidFill>
                            <a:srgbClr val="0C0D0D"/>
                          </a:solidFill>
                        </a:rPr>
                        <a:t>Riskin Tanımı :</a:t>
                      </a:r>
                    </a:p>
                  </a:txBody>
                  <a:tcPr marL="45720" marR="45720" horzOverflow="overflow">
                    <a:lnL w="12700">
                      <a:solidFill>
                        <a:srgbClr val="8AD0D5"/>
                      </a:solidFill>
                    </a:lnL>
                    <a:lnR w="12700">
                      <a:miter lim="400000"/>
                    </a:lnR>
                    <a:lnT w="12700">
                      <a:solidFill>
                        <a:srgbClr val="8AD0D5"/>
                      </a:solidFill>
                    </a:lnT>
                    <a:lnB w="12700">
                      <a:solidFill>
                        <a:schemeClr val="accent1"/>
                      </a:solidFill>
                    </a:lnB>
                    <a:solidFill>
                      <a:srgbClr val="ECDFEB"/>
                    </a:solidFill>
                  </a:tcPr>
                </a:tc>
                <a:tc>
                  <a:txBody>
                    <a:bodyPr/>
                    <a:lstStyle/>
                    <a:p>
                      <a:pPr algn="l" defTabSz="457206">
                        <a:defRPr sz="1800" b="0">
                          <a:solidFill>
                            <a:srgbClr val="000000"/>
                          </a:solidFill>
                        </a:defRPr>
                      </a:pPr>
                      <a:r>
                        <a:rPr b="1">
                          <a:solidFill>
                            <a:srgbClr val="0F2303"/>
                          </a:solidFill>
                        </a:rPr>
                        <a:t>Z5-Bölüme ait YÖK asgari kriterlerine uygun laboratuvarların olmaması</a:t>
                      </a:r>
                    </a:p>
                  </a:txBody>
                  <a:tcPr marL="45720" marR="45720" horzOverflow="overflow">
                    <a:lnL w="12700">
                      <a:miter lim="400000"/>
                    </a:lnL>
                    <a:lnR w="12700">
                      <a:solidFill>
                        <a:srgbClr val="8AD0D5"/>
                      </a:solidFill>
                    </a:lnR>
                    <a:lnT w="12700">
                      <a:solidFill>
                        <a:srgbClr val="8AD0D5"/>
                      </a:solidFill>
                    </a:lnT>
                    <a:lnB w="12700">
                      <a:solidFill>
                        <a:schemeClr val="accent1"/>
                      </a:solidFill>
                    </a:lnB>
                    <a:solidFill>
                      <a:srgbClr val="ECDFEB"/>
                    </a:solidFill>
                  </a:tcPr>
                </a:tc>
                <a:extLst>
                  <a:ext uri="{0D108BD9-81ED-4DB2-BD59-A6C34878D82A}">
                    <a16:rowId xmlns:a16="http://schemas.microsoft.com/office/drawing/2014/main" val="10000"/>
                  </a:ext>
                </a:extLst>
              </a:tr>
              <a:tr h="328172">
                <a:tc>
                  <a:txBody>
                    <a:bodyPr/>
                    <a:lstStyle/>
                    <a:p>
                      <a:pPr algn="l" defTabSz="457206">
                        <a:defRPr sz="1800">
                          <a:solidFill>
                            <a:srgbClr val="000000"/>
                          </a:solidFill>
                        </a:defRPr>
                      </a:pPr>
                      <a:r>
                        <a:rPr>
                          <a:solidFill>
                            <a:srgbClr val="0C0D0D"/>
                          </a:solidFill>
                        </a:rPr>
                        <a:t>Termin Tarihi :</a:t>
                      </a:r>
                    </a:p>
                  </a:txBody>
                  <a:tcPr marL="45720" marR="45720" horzOverflow="overflow">
                    <a:lnL w="12700">
                      <a:solidFill>
                        <a:srgbClr val="8AD0D5"/>
                      </a:solidFill>
                    </a:lnL>
                    <a:lnR w="12700">
                      <a:miter lim="400000"/>
                    </a:lnR>
                    <a:lnT w="12700">
                      <a:solidFill>
                        <a:schemeClr val="accent1"/>
                      </a:solidFill>
                    </a:lnT>
                    <a:lnB w="12700">
                      <a:miter lim="400000"/>
                    </a:lnB>
                    <a:solidFill>
                      <a:srgbClr val="ECDFEB"/>
                    </a:solidFill>
                  </a:tcPr>
                </a:tc>
                <a:tc>
                  <a:txBody>
                    <a:bodyPr/>
                    <a:lstStyle/>
                    <a:p>
                      <a:pPr algn="l" defTabSz="457206">
                        <a:defRPr sz="1800">
                          <a:solidFill>
                            <a:srgbClr val="000000"/>
                          </a:solidFill>
                        </a:defRPr>
                      </a:pPr>
                      <a:r>
                        <a:rPr>
                          <a:solidFill>
                            <a:srgbClr val="0F2303"/>
                          </a:solidFill>
                        </a:rPr>
                        <a:t>31.12.2026</a:t>
                      </a:r>
                    </a:p>
                  </a:txBody>
                  <a:tcPr marL="45720" marR="45720" horzOverflow="overflow">
                    <a:lnL w="12700">
                      <a:miter lim="400000"/>
                    </a:lnL>
                    <a:lnR w="12700">
                      <a:solidFill>
                        <a:srgbClr val="8AD0D5"/>
                      </a:solidFill>
                    </a:lnR>
                    <a:lnT w="12700">
                      <a:solidFill>
                        <a:schemeClr val="accent1"/>
                      </a:solidFill>
                    </a:lnT>
                    <a:lnB w="12700">
                      <a:miter lim="400000"/>
                    </a:lnB>
                    <a:solidFill>
                      <a:srgbClr val="ECDFEB"/>
                    </a:solidFill>
                  </a:tcPr>
                </a:tc>
                <a:extLst>
                  <a:ext uri="{0D108BD9-81ED-4DB2-BD59-A6C34878D82A}">
                    <a16:rowId xmlns:a16="http://schemas.microsoft.com/office/drawing/2014/main" val="10001"/>
                  </a:ext>
                </a:extLst>
              </a:tr>
              <a:tr h="370840">
                <a:tc>
                  <a:txBody>
                    <a:bodyPr/>
                    <a:lstStyle/>
                    <a:p>
                      <a:pPr algn="l" defTabSz="457206">
                        <a:defRPr sz="1800">
                          <a:solidFill>
                            <a:srgbClr val="000000"/>
                          </a:solidFill>
                        </a:defRPr>
                      </a:pPr>
                      <a:r>
                        <a:rPr>
                          <a:solidFill>
                            <a:srgbClr val="0C0D0D"/>
                          </a:solidFill>
                        </a:rPr>
                        <a:t>Sorumlu Birim :</a:t>
                      </a:r>
                    </a:p>
                  </a:txBody>
                  <a:tcPr marL="45720" marR="45720" horzOverflow="overflow">
                    <a:lnL w="12700">
                      <a:solidFill>
                        <a:srgbClr val="8AD0D5"/>
                      </a:solidFill>
                    </a:lnL>
                    <a:lnR w="12700">
                      <a:miter lim="400000"/>
                    </a:lnR>
                    <a:lnT w="12700">
                      <a:miter lim="400000"/>
                    </a:lnT>
                    <a:lnB w="12700">
                      <a:miter lim="400000"/>
                    </a:lnB>
                    <a:solidFill>
                      <a:srgbClr val="ECDFEB"/>
                    </a:solidFill>
                  </a:tcPr>
                </a:tc>
                <a:tc>
                  <a:txBody>
                    <a:bodyPr/>
                    <a:lstStyle/>
                    <a:p>
                      <a:pPr algn="l" defTabSz="457206">
                        <a:defRPr sz="1800">
                          <a:solidFill>
                            <a:srgbClr val="000000"/>
                          </a:solidFill>
                        </a:defRPr>
                      </a:pPr>
                      <a:r>
                        <a:rPr>
                          <a:solidFill>
                            <a:srgbClr val="0F2303"/>
                          </a:solidFill>
                        </a:rPr>
                        <a:t>Bölüm Başkanlığı, Rektörlük </a:t>
                      </a:r>
                    </a:p>
                  </a:txBody>
                  <a:tcPr marL="45720" marR="45720" horzOverflow="overflow">
                    <a:lnL w="12700">
                      <a:miter lim="400000"/>
                    </a:lnL>
                    <a:lnR w="12700">
                      <a:solidFill>
                        <a:srgbClr val="8AD0D5"/>
                      </a:solidFill>
                    </a:lnR>
                    <a:lnT w="12700">
                      <a:miter lim="400000"/>
                    </a:lnT>
                    <a:lnB w="12700">
                      <a:miter lim="400000"/>
                    </a:lnB>
                    <a:solidFill>
                      <a:srgbClr val="ECDFEB"/>
                    </a:solidFill>
                  </a:tcPr>
                </a:tc>
                <a:extLst>
                  <a:ext uri="{0D108BD9-81ED-4DB2-BD59-A6C34878D82A}">
                    <a16:rowId xmlns:a16="http://schemas.microsoft.com/office/drawing/2014/main" val="10002"/>
                  </a:ext>
                </a:extLst>
              </a:tr>
              <a:tr h="370840">
                <a:tc>
                  <a:txBody>
                    <a:bodyPr/>
                    <a:lstStyle/>
                    <a:p>
                      <a:pPr algn="l" defTabSz="457206">
                        <a:defRPr sz="1800">
                          <a:solidFill>
                            <a:srgbClr val="000000"/>
                          </a:solidFill>
                        </a:defRPr>
                      </a:pPr>
                      <a:r>
                        <a:rPr>
                          <a:solidFill>
                            <a:srgbClr val="0C0D0D"/>
                          </a:solidFill>
                        </a:rPr>
                        <a:t>Önleyici Faaliyet :</a:t>
                      </a:r>
                    </a:p>
                  </a:txBody>
                  <a:tcPr marL="45720" marR="45720" horzOverflow="overflow">
                    <a:lnL w="12700">
                      <a:solidFill>
                        <a:srgbClr val="8AD0D5"/>
                      </a:solidFill>
                    </a:lnL>
                    <a:lnR w="12700">
                      <a:miter lim="400000"/>
                    </a:lnR>
                    <a:lnT w="12700">
                      <a:miter lim="400000"/>
                    </a:lnT>
                    <a:lnB w="12700">
                      <a:solidFill>
                        <a:srgbClr val="8AD0D5"/>
                      </a:solidFill>
                    </a:lnB>
                    <a:solidFill>
                      <a:srgbClr val="ECDFEB"/>
                    </a:solidFill>
                  </a:tcPr>
                </a:tc>
                <a:tc>
                  <a:txBody>
                    <a:bodyPr/>
                    <a:lstStyle/>
                    <a:p>
                      <a:pPr algn="l" defTabSz="457206">
                        <a:defRPr sz="1800">
                          <a:solidFill>
                            <a:srgbClr val="000000"/>
                          </a:solidFill>
                        </a:defRPr>
                      </a:pPr>
                      <a:r>
                        <a:rPr>
                          <a:solidFill>
                            <a:srgbClr val="0F2303"/>
                          </a:solidFill>
                        </a:rPr>
                        <a:t>Laboratuvar eksikliği 2026 yılı Aralık ayına kadar tamamlanacaktır.</a:t>
                      </a:r>
                    </a:p>
                  </a:txBody>
                  <a:tcPr marL="45720" marR="45720" horzOverflow="overflow">
                    <a:lnL w="12700">
                      <a:miter lim="400000"/>
                    </a:lnL>
                    <a:lnR w="12700">
                      <a:solidFill>
                        <a:srgbClr val="8AD0D5"/>
                      </a:solidFill>
                    </a:lnR>
                    <a:lnT w="12700">
                      <a:miter lim="400000"/>
                    </a:lnT>
                    <a:lnB w="12700">
                      <a:solidFill>
                        <a:srgbClr val="8AD0D5"/>
                      </a:solidFill>
                    </a:lnB>
                    <a:solidFill>
                      <a:srgbClr val="ECDFEB"/>
                    </a:solidFill>
                  </a:tcPr>
                </a:tc>
                <a:extLst>
                  <a:ext uri="{0D108BD9-81ED-4DB2-BD59-A6C34878D82A}">
                    <a16:rowId xmlns:a16="http://schemas.microsoft.com/office/drawing/2014/main" val="10003"/>
                  </a:ext>
                </a:extLst>
              </a:tr>
            </a:tbl>
          </a:graphicData>
        </a:graphic>
      </p:graphicFrame>
      <p:graphicFrame>
        <p:nvGraphicFramePr>
          <p:cNvPr id="391" name="Tablo 9"/>
          <p:cNvGraphicFramePr/>
          <p:nvPr/>
        </p:nvGraphicFramePr>
        <p:xfrm>
          <a:off x="400049" y="3975196"/>
          <a:ext cx="8203223" cy="1752600"/>
        </p:xfrm>
        <a:graphic>
          <a:graphicData uri="http://schemas.openxmlformats.org/drawingml/2006/table">
            <a:tbl>
              <a:tblPr firstRow="1">
                <a:tableStyleId>{4C3C2611-4C71-4FC5-86AE-919BDF0F9419}</a:tableStyleId>
              </a:tblPr>
              <a:tblGrid>
                <a:gridCol w="1828801">
                  <a:extLst>
                    <a:ext uri="{9D8B030D-6E8A-4147-A177-3AD203B41FA5}">
                      <a16:colId xmlns:a16="http://schemas.microsoft.com/office/drawing/2014/main" val="20000"/>
                    </a:ext>
                  </a:extLst>
                </a:gridCol>
                <a:gridCol w="6374422">
                  <a:extLst>
                    <a:ext uri="{9D8B030D-6E8A-4147-A177-3AD203B41FA5}">
                      <a16:colId xmlns:a16="http://schemas.microsoft.com/office/drawing/2014/main" val="20001"/>
                    </a:ext>
                  </a:extLst>
                </a:gridCol>
              </a:tblGrid>
              <a:tr h="370840">
                <a:tc>
                  <a:txBody>
                    <a:bodyPr/>
                    <a:lstStyle/>
                    <a:p>
                      <a:pPr algn="l" defTabSz="457206">
                        <a:defRPr sz="1800" b="0">
                          <a:solidFill>
                            <a:srgbClr val="000000"/>
                          </a:solidFill>
                        </a:defRPr>
                      </a:pPr>
                      <a:r>
                        <a:rPr b="1">
                          <a:solidFill>
                            <a:srgbClr val="0C0D0D"/>
                          </a:solidFill>
                        </a:rPr>
                        <a:t>Riskin Tanımı :</a:t>
                      </a:r>
                    </a:p>
                  </a:txBody>
                  <a:tcPr marL="45720" marR="45720" horzOverflow="overflow">
                    <a:lnL w="12700">
                      <a:solidFill>
                        <a:srgbClr val="8AD0D5"/>
                      </a:solidFill>
                    </a:lnL>
                    <a:lnR w="12700">
                      <a:miter lim="400000"/>
                    </a:lnR>
                    <a:lnT w="12700">
                      <a:solidFill>
                        <a:srgbClr val="8AD0D5"/>
                      </a:solidFill>
                    </a:lnT>
                    <a:lnB w="12700">
                      <a:solidFill>
                        <a:schemeClr val="accent1"/>
                      </a:solidFill>
                    </a:lnB>
                    <a:solidFill>
                      <a:srgbClr val="ECDFEB"/>
                    </a:solidFill>
                  </a:tcPr>
                </a:tc>
                <a:tc>
                  <a:txBody>
                    <a:bodyPr/>
                    <a:lstStyle/>
                    <a:p>
                      <a:pPr algn="l" defTabSz="457206">
                        <a:defRPr sz="1800" b="0">
                          <a:solidFill>
                            <a:srgbClr val="000000"/>
                          </a:solidFill>
                        </a:defRPr>
                      </a:pPr>
                      <a:r>
                        <a:rPr b="1">
                          <a:solidFill>
                            <a:srgbClr val="0F2303"/>
                          </a:solidFill>
                        </a:rPr>
                        <a:t>Z6-Bölüm uzmanlık alanlarında yeterli sayıda öğretim üyesi/elemanlarının olmaması (YÖK Asgari Kriteri)</a:t>
                      </a:r>
                    </a:p>
                  </a:txBody>
                  <a:tcPr marL="45720" marR="45720" horzOverflow="overflow">
                    <a:lnL w="12700">
                      <a:miter lim="400000"/>
                    </a:lnL>
                    <a:lnR w="12700">
                      <a:solidFill>
                        <a:srgbClr val="8AD0D5"/>
                      </a:solidFill>
                    </a:lnR>
                    <a:lnT w="12700">
                      <a:solidFill>
                        <a:srgbClr val="8AD0D5"/>
                      </a:solidFill>
                    </a:lnT>
                    <a:lnB w="12700">
                      <a:solidFill>
                        <a:schemeClr val="accent1"/>
                      </a:solidFill>
                    </a:lnB>
                    <a:solidFill>
                      <a:srgbClr val="ECDFEB"/>
                    </a:solidFill>
                  </a:tcPr>
                </a:tc>
                <a:extLst>
                  <a:ext uri="{0D108BD9-81ED-4DB2-BD59-A6C34878D82A}">
                    <a16:rowId xmlns:a16="http://schemas.microsoft.com/office/drawing/2014/main" val="10000"/>
                  </a:ext>
                </a:extLst>
              </a:tr>
              <a:tr h="370840">
                <a:tc>
                  <a:txBody>
                    <a:bodyPr/>
                    <a:lstStyle/>
                    <a:p>
                      <a:pPr algn="l" defTabSz="457206">
                        <a:defRPr sz="1800">
                          <a:solidFill>
                            <a:srgbClr val="000000"/>
                          </a:solidFill>
                        </a:defRPr>
                      </a:pPr>
                      <a:r>
                        <a:rPr>
                          <a:solidFill>
                            <a:srgbClr val="0C0D0D"/>
                          </a:solidFill>
                        </a:rPr>
                        <a:t>Termin Tarihi :</a:t>
                      </a:r>
                    </a:p>
                  </a:txBody>
                  <a:tcPr marL="45720" marR="45720" horzOverflow="overflow">
                    <a:lnL w="12700">
                      <a:solidFill>
                        <a:srgbClr val="8AD0D5"/>
                      </a:solidFill>
                    </a:lnL>
                    <a:lnR w="12700">
                      <a:miter lim="400000"/>
                    </a:lnR>
                    <a:lnT w="12700">
                      <a:solidFill>
                        <a:schemeClr val="accent1"/>
                      </a:solidFill>
                    </a:lnT>
                    <a:lnB w="12700">
                      <a:miter lim="400000"/>
                    </a:lnB>
                    <a:solidFill>
                      <a:srgbClr val="ECDFEB"/>
                    </a:solidFill>
                  </a:tcPr>
                </a:tc>
                <a:tc>
                  <a:txBody>
                    <a:bodyPr/>
                    <a:lstStyle/>
                    <a:p>
                      <a:pPr algn="l" defTabSz="457206">
                        <a:defRPr sz="1800">
                          <a:solidFill>
                            <a:srgbClr val="000000"/>
                          </a:solidFill>
                        </a:defRPr>
                      </a:pPr>
                      <a:r>
                        <a:rPr>
                          <a:solidFill>
                            <a:srgbClr val="0F2303"/>
                          </a:solidFill>
                        </a:rPr>
                        <a:t>30.06.2024</a:t>
                      </a:r>
                    </a:p>
                  </a:txBody>
                  <a:tcPr marL="45720" marR="45720" horzOverflow="overflow">
                    <a:lnL w="12700">
                      <a:miter lim="400000"/>
                    </a:lnL>
                    <a:lnR w="12700">
                      <a:solidFill>
                        <a:srgbClr val="8AD0D5"/>
                      </a:solidFill>
                    </a:lnR>
                    <a:lnT w="12700">
                      <a:solidFill>
                        <a:schemeClr val="accent1"/>
                      </a:solidFill>
                    </a:lnT>
                    <a:lnB w="12700">
                      <a:miter lim="400000"/>
                    </a:lnB>
                    <a:solidFill>
                      <a:srgbClr val="ECDFEB"/>
                    </a:solidFill>
                  </a:tcPr>
                </a:tc>
                <a:extLst>
                  <a:ext uri="{0D108BD9-81ED-4DB2-BD59-A6C34878D82A}">
                    <a16:rowId xmlns:a16="http://schemas.microsoft.com/office/drawing/2014/main" val="10001"/>
                  </a:ext>
                </a:extLst>
              </a:tr>
              <a:tr h="370840">
                <a:tc>
                  <a:txBody>
                    <a:bodyPr/>
                    <a:lstStyle/>
                    <a:p>
                      <a:pPr algn="l" defTabSz="457206">
                        <a:defRPr sz="1800">
                          <a:solidFill>
                            <a:srgbClr val="000000"/>
                          </a:solidFill>
                        </a:defRPr>
                      </a:pPr>
                      <a:r>
                        <a:rPr>
                          <a:solidFill>
                            <a:srgbClr val="0C0D0D"/>
                          </a:solidFill>
                        </a:rPr>
                        <a:t>Sorumlu Birim :</a:t>
                      </a:r>
                    </a:p>
                  </a:txBody>
                  <a:tcPr marL="45720" marR="45720" horzOverflow="overflow">
                    <a:lnL w="12700">
                      <a:solidFill>
                        <a:srgbClr val="8AD0D5"/>
                      </a:solidFill>
                    </a:lnL>
                    <a:lnR w="12700">
                      <a:miter lim="400000"/>
                    </a:lnR>
                    <a:lnT w="12700">
                      <a:miter lim="400000"/>
                    </a:lnT>
                    <a:lnB w="12700">
                      <a:miter lim="400000"/>
                    </a:lnB>
                    <a:solidFill>
                      <a:srgbClr val="ECDFEB"/>
                    </a:solidFill>
                  </a:tcPr>
                </a:tc>
                <a:tc>
                  <a:txBody>
                    <a:bodyPr/>
                    <a:lstStyle/>
                    <a:p>
                      <a:pPr algn="l" defTabSz="457206">
                        <a:defRPr sz="1800">
                          <a:solidFill>
                            <a:srgbClr val="000000"/>
                          </a:solidFill>
                        </a:defRPr>
                      </a:pPr>
                      <a:r>
                        <a:rPr>
                          <a:solidFill>
                            <a:srgbClr val="0F2303"/>
                          </a:solidFill>
                        </a:rPr>
                        <a:t>Bölüm Başkanlığı, Rektörlük </a:t>
                      </a:r>
                    </a:p>
                  </a:txBody>
                  <a:tcPr marL="45720" marR="45720" horzOverflow="overflow">
                    <a:lnL w="12700">
                      <a:miter lim="400000"/>
                    </a:lnL>
                    <a:lnR w="12700">
                      <a:solidFill>
                        <a:srgbClr val="8AD0D5"/>
                      </a:solidFill>
                    </a:lnR>
                    <a:lnT w="12700">
                      <a:miter lim="400000"/>
                    </a:lnT>
                    <a:lnB w="12700">
                      <a:miter lim="400000"/>
                    </a:lnB>
                    <a:solidFill>
                      <a:srgbClr val="ECDFEB"/>
                    </a:solidFill>
                  </a:tcPr>
                </a:tc>
                <a:extLst>
                  <a:ext uri="{0D108BD9-81ED-4DB2-BD59-A6C34878D82A}">
                    <a16:rowId xmlns:a16="http://schemas.microsoft.com/office/drawing/2014/main" val="10002"/>
                  </a:ext>
                </a:extLst>
              </a:tr>
              <a:tr h="370840">
                <a:tc>
                  <a:txBody>
                    <a:bodyPr/>
                    <a:lstStyle/>
                    <a:p>
                      <a:pPr algn="l" defTabSz="457206">
                        <a:defRPr sz="1800">
                          <a:solidFill>
                            <a:srgbClr val="000000"/>
                          </a:solidFill>
                        </a:defRPr>
                      </a:pPr>
                      <a:r>
                        <a:rPr>
                          <a:solidFill>
                            <a:srgbClr val="0C0D0D"/>
                          </a:solidFill>
                        </a:rPr>
                        <a:t>Önleyici Faaliyet :</a:t>
                      </a:r>
                    </a:p>
                  </a:txBody>
                  <a:tcPr marL="45720" marR="45720" horzOverflow="overflow">
                    <a:lnL w="12700">
                      <a:solidFill>
                        <a:srgbClr val="8AD0D5"/>
                      </a:solidFill>
                    </a:lnL>
                    <a:lnR w="12700">
                      <a:miter lim="400000"/>
                    </a:lnR>
                    <a:lnT w="12700">
                      <a:miter lim="400000"/>
                    </a:lnT>
                    <a:lnB w="12700">
                      <a:solidFill>
                        <a:srgbClr val="8AD0D5"/>
                      </a:solidFill>
                    </a:lnB>
                    <a:solidFill>
                      <a:srgbClr val="ECDFEB"/>
                    </a:solidFill>
                  </a:tcPr>
                </a:tc>
                <a:tc>
                  <a:txBody>
                    <a:bodyPr/>
                    <a:lstStyle/>
                    <a:p>
                      <a:pPr algn="l" defTabSz="457206">
                        <a:defRPr sz="1800">
                          <a:solidFill>
                            <a:srgbClr val="000000"/>
                          </a:solidFill>
                        </a:defRPr>
                      </a:pPr>
                      <a:r>
                        <a:rPr>
                          <a:solidFill>
                            <a:srgbClr val="0F2303"/>
                          </a:solidFill>
                        </a:rPr>
                        <a:t>Kadro ihtiyacı giderilmeye devam edecektir.</a:t>
                      </a:r>
                    </a:p>
                  </a:txBody>
                  <a:tcPr marL="45720" marR="45720" horzOverflow="overflow">
                    <a:lnL w="12700">
                      <a:miter lim="400000"/>
                    </a:lnL>
                    <a:lnR w="12700">
                      <a:solidFill>
                        <a:srgbClr val="8AD0D5"/>
                      </a:solidFill>
                    </a:lnR>
                    <a:lnT w="12700">
                      <a:miter lim="400000"/>
                    </a:lnT>
                    <a:lnB w="12700">
                      <a:solidFill>
                        <a:srgbClr val="8AD0D5"/>
                      </a:solidFill>
                    </a:lnB>
                    <a:solidFill>
                      <a:srgbClr val="ECDFEB"/>
                    </a:solidFill>
                  </a:tcPr>
                </a:tc>
                <a:extLst>
                  <a:ext uri="{0D108BD9-81ED-4DB2-BD59-A6C34878D82A}">
                    <a16:rowId xmlns:a16="http://schemas.microsoft.com/office/drawing/2014/main" val="10003"/>
                  </a:ext>
                </a:extLst>
              </a:tr>
            </a:tbl>
          </a:graphicData>
        </a:graphic>
      </p:graphicFrame>
    </p:spTree>
  </p:cSld>
  <p:clrMapOvr>
    <a:masterClrMapping/>
  </p:clrMapOvr>
  <p:transition spd="med"/>
</p:sld>
</file>

<file path=ppt/theme/theme1.xml><?xml version="1.0" encoding="utf-8"?>
<a:theme xmlns:a="http://schemas.openxmlformats.org/drawingml/2006/main" name="İyon">
  <a:themeElements>
    <a:clrScheme name="İyon">
      <a:dk1>
        <a:srgbClr val="D5544B"/>
      </a:dk1>
      <a:lt1>
        <a:srgbClr val="8AD0D5"/>
      </a:lt1>
      <a:dk2>
        <a:srgbClr val="A7A7A7"/>
      </a:dk2>
      <a:lt2>
        <a:srgbClr val="535353"/>
      </a:lt2>
      <a:accent1>
        <a:srgbClr val="B01513"/>
      </a:accent1>
      <a:accent2>
        <a:srgbClr val="EA6312"/>
      </a:accent2>
      <a:accent3>
        <a:srgbClr val="E6B729"/>
      </a:accent3>
      <a:accent4>
        <a:srgbClr val="6AAC90"/>
      </a:accent4>
      <a:accent5>
        <a:srgbClr val="5F9C9D"/>
      </a:accent5>
      <a:accent6>
        <a:srgbClr val="9E5E9B"/>
      </a:accent6>
      <a:hlink>
        <a:srgbClr val="0000FF"/>
      </a:hlink>
      <a:folHlink>
        <a:srgbClr val="FF00FF"/>
      </a:folHlink>
    </a:clrScheme>
    <a:fontScheme name="İyon">
      <a:majorFont>
        <a:latin typeface="Calibri"/>
        <a:ea typeface="Calibri"/>
        <a:cs typeface="Calibri"/>
      </a:majorFont>
      <a:minorFont>
        <a:latin typeface="Helvetica"/>
        <a:ea typeface="Helvetica"/>
        <a:cs typeface="Helvetica"/>
      </a:minorFont>
    </a:fontScheme>
    <a:fmtScheme name="İyon">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rotWithShape="0">
              <a:srgbClr val="000000">
                <a:alpha val="45000"/>
              </a:srgbClr>
            </a:outerShdw>
          </a:effectLst>
        </a:effectStyle>
        <a:effectStyle>
          <a:effectLst>
            <a:outerShdw blurRad="38100" dist="25400" dir="5400000" rotWithShape="0">
              <a:srgbClr val="000000">
                <a:alpha val="45000"/>
              </a:srgbClr>
            </a:outerShdw>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19050" cap="rnd">
          <a:solidFill>
            <a:schemeClr val="accent1"/>
          </a:solidFill>
          <a:prstDash val="solid"/>
          <a:round/>
        </a:ln>
        <a:effectLst>
          <a:outerShdw blurRad="38100" dist="25400" dir="5400000" rotWithShape="0">
            <a:srgbClr val="000000">
              <a:alpha val="45000"/>
            </a:srgbClr>
          </a:outerShdw>
        </a:effectLst>
        <a:sp3d/>
      </a:spPr>
      <a:bodyPr rot="0" spcFirstLastPara="1" vertOverflow="overflow" horzOverflow="overflow" vert="horz" wrap="square" lIns="45719" tIns="45719" rIns="45719" bIns="45719"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8AD0D5"/>
            </a:solidFill>
            <a:effectLst/>
            <a:uFillTx/>
            <a:latin typeface="+mj-lt"/>
            <a:ea typeface="+mj-ea"/>
            <a:cs typeface="+mj-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19050" cap="rnd">
          <a:solidFill>
            <a:schemeClr val="accent1"/>
          </a:solidFill>
          <a:prstDash val="solid"/>
          <a:round/>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8AD0D5"/>
            </a:solidFill>
            <a:effectLst/>
            <a:uFillTx/>
            <a:latin typeface="+mj-lt"/>
            <a:ea typeface="+mj-ea"/>
            <a:cs typeface="+mj-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İyon">
  <a:themeElements>
    <a:clrScheme name="İyon">
      <a:dk1>
        <a:srgbClr val="000000"/>
      </a:dk1>
      <a:lt1>
        <a:srgbClr val="FFFFFF"/>
      </a:lt1>
      <a:dk2>
        <a:srgbClr val="A7A7A7"/>
      </a:dk2>
      <a:lt2>
        <a:srgbClr val="535353"/>
      </a:lt2>
      <a:accent1>
        <a:srgbClr val="B01513"/>
      </a:accent1>
      <a:accent2>
        <a:srgbClr val="EA6312"/>
      </a:accent2>
      <a:accent3>
        <a:srgbClr val="E6B729"/>
      </a:accent3>
      <a:accent4>
        <a:srgbClr val="6AAC90"/>
      </a:accent4>
      <a:accent5>
        <a:srgbClr val="5F9C9D"/>
      </a:accent5>
      <a:accent6>
        <a:srgbClr val="9E5E9B"/>
      </a:accent6>
      <a:hlink>
        <a:srgbClr val="0000FF"/>
      </a:hlink>
      <a:folHlink>
        <a:srgbClr val="FF00FF"/>
      </a:folHlink>
    </a:clrScheme>
    <a:fontScheme name="İyon">
      <a:majorFont>
        <a:latin typeface="Calibri"/>
        <a:ea typeface="Calibri"/>
        <a:cs typeface="Calibri"/>
      </a:majorFont>
      <a:minorFont>
        <a:latin typeface="Helvetica"/>
        <a:ea typeface="Helvetica"/>
        <a:cs typeface="Helvetica"/>
      </a:minorFont>
    </a:fontScheme>
    <a:fmtScheme name="İyon">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rotWithShape="0">
              <a:srgbClr val="000000">
                <a:alpha val="45000"/>
              </a:srgbClr>
            </a:outerShdw>
          </a:effectLst>
        </a:effectStyle>
        <a:effectStyle>
          <a:effectLst>
            <a:outerShdw blurRad="38100" dist="25400" dir="5400000" rotWithShape="0">
              <a:srgbClr val="000000">
                <a:alpha val="45000"/>
              </a:srgbClr>
            </a:outerShdw>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19050" cap="rnd">
          <a:solidFill>
            <a:schemeClr val="accent1"/>
          </a:solidFill>
          <a:prstDash val="solid"/>
          <a:round/>
        </a:ln>
        <a:effectLst>
          <a:outerShdw blurRad="38100" dist="25400" dir="5400000" rotWithShape="0">
            <a:srgbClr val="000000">
              <a:alpha val="45000"/>
            </a:srgbClr>
          </a:outerShdw>
        </a:effectLst>
        <a:sp3d/>
      </a:spPr>
      <a:bodyPr rot="0" spcFirstLastPara="1" vertOverflow="overflow" horzOverflow="overflow" vert="horz" wrap="square" lIns="45719" tIns="45719" rIns="45719" bIns="45719"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8AD0D5"/>
            </a:solidFill>
            <a:effectLst/>
            <a:uFillTx/>
            <a:latin typeface="+mj-lt"/>
            <a:ea typeface="+mj-ea"/>
            <a:cs typeface="+mj-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19050" cap="rnd">
          <a:solidFill>
            <a:schemeClr val="accent1"/>
          </a:solidFill>
          <a:prstDash val="solid"/>
          <a:round/>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8AD0D5"/>
            </a:solidFill>
            <a:effectLst/>
            <a:uFillTx/>
            <a:latin typeface="+mj-lt"/>
            <a:ea typeface="+mj-ea"/>
            <a:cs typeface="+mj-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otalTime>10</TotalTime>
  <Words>1864</Words>
  <Application>Microsoft Macintosh PowerPoint</Application>
  <PresentationFormat>Ekran Gösterisi (4:3)</PresentationFormat>
  <Paragraphs>390</Paragraphs>
  <Slides>22</Slides>
  <Notes>0</Notes>
  <HiddenSlides>0</HiddenSlides>
  <MMClips>0</MMClips>
  <ScaleCrop>false</ScaleCrop>
  <HeadingPairs>
    <vt:vector size="6" baseType="variant">
      <vt:variant>
        <vt:lpstr>Kullanılan Yazı Tipleri</vt:lpstr>
      </vt:variant>
      <vt:variant>
        <vt:i4>6</vt:i4>
      </vt:variant>
      <vt:variant>
        <vt:lpstr>Tema</vt:lpstr>
      </vt:variant>
      <vt:variant>
        <vt:i4>1</vt:i4>
      </vt:variant>
      <vt:variant>
        <vt:lpstr>Slayt Başlıkları</vt:lpstr>
      </vt:variant>
      <vt:variant>
        <vt:i4>22</vt:i4>
      </vt:variant>
    </vt:vector>
  </HeadingPairs>
  <TitlesOfParts>
    <vt:vector size="29" baseType="lpstr">
      <vt:lpstr>Arial</vt:lpstr>
      <vt:lpstr>Calibri</vt:lpstr>
      <vt:lpstr>Calibri Light</vt:lpstr>
      <vt:lpstr>Cambria Math</vt:lpstr>
      <vt:lpstr>Carlito</vt:lpstr>
      <vt:lpstr>Courier</vt:lpstr>
      <vt:lpstr>İyon</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Cansu ALTAN</cp:lastModifiedBy>
  <cp:revision>2</cp:revision>
  <dcterms:modified xsi:type="dcterms:W3CDTF">2024-05-27T11:29:11Z</dcterms:modified>
</cp:coreProperties>
</file>