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4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366" r:id="rId3"/>
    <p:sldId id="372" r:id="rId4"/>
    <p:sldId id="367" r:id="rId5"/>
    <p:sldId id="376" r:id="rId6"/>
    <p:sldId id="369" r:id="rId7"/>
    <p:sldId id="368" r:id="rId8"/>
    <p:sldId id="364" r:id="rId9"/>
    <p:sldId id="370" r:id="rId10"/>
    <p:sldId id="365" r:id="rId11"/>
    <p:sldId id="352" r:id="rId12"/>
    <p:sldId id="353" r:id="rId13"/>
    <p:sldId id="373" r:id="rId14"/>
    <p:sldId id="374" r:id="rId15"/>
    <p:sldId id="375" r:id="rId16"/>
    <p:sldId id="357" r:id="rId17"/>
    <p:sldId id="304" r:id="rId18"/>
    <p:sldId id="359" r:id="rId19"/>
    <p:sldId id="360" r:id="rId20"/>
    <p:sldId id="278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BEA70EB5-37B4-4FD2-923D-5284A583AEE6}">
          <p14:sldIdLst>
            <p14:sldId id="256"/>
          </p14:sldIdLst>
        </p14:section>
        <p14:section name="Başlıksız Bölüm" id="{29ED5E7A-0C58-4AF1-A401-2AB9E7D510F4}">
          <p14:sldIdLst>
            <p14:sldId id="366"/>
            <p14:sldId id="372"/>
            <p14:sldId id="367"/>
            <p14:sldId id="376"/>
            <p14:sldId id="369"/>
            <p14:sldId id="368"/>
            <p14:sldId id="364"/>
            <p14:sldId id="370"/>
            <p14:sldId id="365"/>
            <p14:sldId id="352"/>
            <p14:sldId id="353"/>
            <p14:sldId id="373"/>
            <p14:sldId id="374"/>
            <p14:sldId id="375"/>
            <p14:sldId id="357"/>
            <p14:sldId id="304"/>
            <p14:sldId id="359"/>
            <p14:sldId id="360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 Engin DORUM" initials="AED" lastIdx="1" clrIdx="0">
    <p:extLst>
      <p:ext uri="{19B8F6BF-5375-455C-9EA6-DF929625EA0E}">
        <p15:presenceInfo xmlns:p15="http://schemas.microsoft.com/office/powerpoint/2012/main" userId="d7838842375f6d7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D0D"/>
    <a:srgbClr val="0F2303"/>
    <a:srgbClr val="001626"/>
    <a:srgbClr val="7AEE32"/>
    <a:srgbClr val="E626AF"/>
    <a:srgbClr val="1F0620"/>
    <a:srgbClr val="020424"/>
    <a:srgbClr val="D9D9D9"/>
    <a:srgbClr val="122204"/>
    <a:srgbClr val="1224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F1844C-0046-926A-4587-33B717B4C0D2}" v="6" dt="2024-05-27T10:15:34.482"/>
    <p1510:client id="{0A48471E-5800-F8A9-DEF9-7CC570052EA1}" v="634" dt="2024-05-27T11:29:13.544"/>
    <p1510:client id="{3CD845BE-0050-3967-1C59-2E5CF57627E5}" v="66" dt="2024-05-25T13:13:36.505"/>
    <p1510:client id="{488EA727-583E-1AF2-15D7-1268961BCF05}" v="85" dt="2024-05-27T05:59:55.225"/>
    <p1510:client id="{6E8BC191-AB19-21B9-DBE3-53B3DE987510}" v="8" dt="2024-05-27T07:37:36.935"/>
    <p1510:client id="{CAC4BFE5-FD32-DBCF-FEEE-1E2C705D7C75}" v="597" dt="2024-05-27T10:13:52.055"/>
    <p1510:client id="{DD4C36C6-C001-9C10-E838-983C24C5650C}" v="228" dt="2024-05-27T11:31:03.894"/>
    <p1510:client id="{F31D0EDF-2F01-72B9-19D2-8CC8BB0D1EB9}" v="77" dt="2024-05-27T10:18:20.1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Orta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ema Uygulanmış Stil 1 - Vurgu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dir ÇIRAĞ" userId="S::kadir.cirag@antalya.edu.tr::8d1d656d-c108-46e7-acb7-275ed6777232" providerId="AD" clId="Web-{6E8BC191-AB19-21B9-DBE3-53B3DE987510}"/>
    <pc:docChg chg="modSld">
      <pc:chgData name="Kadir ÇIRAĞ" userId="S::kadir.cirag@antalya.edu.tr::8d1d656d-c108-46e7-acb7-275ed6777232" providerId="AD" clId="Web-{6E8BC191-AB19-21B9-DBE3-53B3DE987510}" dt="2024-05-27T07:37:35.592" v="5"/>
      <pc:docMkLst>
        <pc:docMk/>
      </pc:docMkLst>
      <pc:sldChg chg="modSp">
        <pc:chgData name="Kadir ÇIRAĞ" userId="S::kadir.cirag@antalya.edu.tr::8d1d656d-c108-46e7-acb7-275ed6777232" providerId="AD" clId="Web-{6E8BC191-AB19-21B9-DBE3-53B3DE987510}" dt="2024-05-27T07:37:35.592" v="5"/>
        <pc:sldMkLst>
          <pc:docMk/>
          <pc:sldMk cId="2584987194" sldId="369"/>
        </pc:sldMkLst>
        <pc:graphicFrameChg chg="mod modGraphic">
          <ac:chgData name="Kadir ÇIRAĞ" userId="S::kadir.cirag@antalya.edu.tr::8d1d656d-c108-46e7-acb7-275ed6777232" providerId="AD" clId="Web-{6E8BC191-AB19-21B9-DBE3-53B3DE987510}" dt="2024-05-27T07:37:35.592" v="5"/>
          <ac:graphicFrameMkLst>
            <pc:docMk/>
            <pc:sldMk cId="2584987194" sldId="369"/>
            <ac:graphicFrameMk id="66" creationId="{0F23ED71-2D0A-4A91-BB06-5711D160085E}"/>
          </ac:graphicFrameMkLst>
        </pc:graphicFrameChg>
      </pc:sldChg>
      <pc:sldChg chg="modSp">
        <pc:chgData name="Kadir ÇIRAĞ" userId="S::kadir.cirag@antalya.edu.tr::8d1d656d-c108-46e7-acb7-275ed6777232" providerId="AD" clId="Web-{6E8BC191-AB19-21B9-DBE3-53B3DE987510}" dt="2024-05-27T07:31:25.301" v="1" actId="1076"/>
        <pc:sldMkLst>
          <pc:docMk/>
          <pc:sldMk cId="399748848" sldId="372"/>
        </pc:sldMkLst>
        <pc:picChg chg="mod">
          <ac:chgData name="Kadir ÇIRAĞ" userId="S::kadir.cirag@antalya.edu.tr::8d1d656d-c108-46e7-acb7-275ed6777232" providerId="AD" clId="Web-{6E8BC191-AB19-21B9-DBE3-53B3DE987510}" dt="2024-05-27T07:31:25.301" v="1" actId="1076"/>
          <ac:picMkLst>
            <pc:docMk/>
            <pc:sldMk cId="399748848" sldId="372"/>
            <ac:picMk id="5" creationId="{54A7EEC8-BACD-0B90-7F5A-2214306DFD94}"/>
          </ac:picMkLst>
        </pc:picChg>
      </pc:sldChg>
    </pc:docChg>
  </pc:docChgLst>
  <pc:docChgLst>
    <pc:chgData name="Kadir ÇIRAĞ" userId="S::kadir.cirag@antalya.edu.tr::8d1d656d-c108-46e7-acb7-275ed6777232" providerId="AD" clId="Web-{0A48471E-5800-F8A9-DEF9-7CC570052EA1}"/>
    <pc:docChg chg="addSld delSld modSld sldOrd modSection">
      <pc:chgData name="Kadir ÇIRAĞ" userId="S::kadir.cirag@antalya.edu.tr::8d1d656d-c108-46e7-acb7-275ed6777232" providerId="AD" clId="Web-{0A48471E-5800-F8A9-DEF9-7CC570052EA1}" dt="2024-05-27T11:29:12.888" v="464" actId="20577"/>
      <pc:docMkLst>
        <pc:docMk/>
      </pc:docMkLst>
      <pc:sldChg chg="modSp">
        <pc:chgData name="Kadir ÇIRAĞ" userId="S::kadir.cirag@antalya.edu.tr::8d1d656d-c108-46e7-acb7-275ed6777232" providerId="AD" clId="Web-{0A48471E-5800-F8A9-DEF9-7CC570052EA1}" dt="2024-05-27T11:07:59.521" v="379" actId="14100"/>
        <pc:sldMkLst>
          <pc:docMk/>
          <pc:sldMk cId="1057669782" sldId="256"/>
        </pc:sldMkLst>
        <pc:spChg chg="mod">
          <ac:chgData name="Kadir ÇIRAĞ" userId="S::kadir.cirag@antalya.edu.tr::8d1d656d-c108-46e7-acb7-275ed6777232" providerId="AD" clId="Web-{0A48471E-5800-F8A9-DEF9-7CC570052EA1}" dt="2024-05-27T11:07:59.521" v="379" actId="14100"/>
          <ac:spMkLst>
            <pc:docMk/>
            <pc:sldMk cId="1057669782" sldId="256"/>
            <ac:spMk id="5" creationId="{00000000-0000-0000-0000-000000000000}"/>
          </ac:spMkLst>
        </pc:spChg>
      </pc:sldChg>
      <pc:sldChg chg="modSp del">
        <pc:chgData name="Kadir ÇIRAĞ" userId="S::kadir.cirag@antalya.edu.tr::8d1d656d-c108-46e7-acb7-275ed6777232" providerId="AD" clId="Web-{0A48471E-5800-F8A9-DEF9-7CC570052EA1}" dt="2024-05-27T11:29:12.888" v="464" actId="20577"/>
        <pc:sldMkLst>
          <pc:docMk/>
          <pc:sldMk cId="2340244422" sldId="278"/>
        </pc:sldMkLst>
        <pc:spChg chg="mod">
          <ac:chgData name="Kadir ÇIRAĞ" userId="S::kadir.cirag@antalya.edu.tr::8d1d656d-c108-46e7-acb7-275ed6777232" providerId="AD" clId="Web-{0A48471E-5800-F8A9-DEF9-7CC570052EA1}" dt="2024-05-27T11:29:12.888" v="464" actId="20577"/>
          <ac:spMkLst>
            <pc:docMk/>
            <pc:sldMk cId="2340244422" sldId="278"/>
            <ac:spMk id="2" creationId="{492FF62D-35B1-64E0-8178-92B21F338D5D}"/>
          </ac:spMkLst>
        </pc:spChg>
      </pc:sldChg>
      <pc:sldChg chg="del">
        <pc:chgData name="Kadir ÇIRAĞ" userId="S::kadir.cirag@antalya.edu.tr::8d1d656d-c108-46e7-acb7-275ed6777232" providerId="AD" clId="Web-{0A48471E-5800-F8A9-DEF9-7CC570052EA1}" dt="2024-05-27T10:36:30.264" v="22"/>
        <pc:sldMkLst>
          <pc:docMk/>
          <pc:sldMk cId="2309275913" sldId="304"/>
        </pc:sldMkLst>
      </pc:sldChg>
      <pc:sldChg chg="modSp del">
        <pc:chgData name="Kadir ÇIRAĞ" userId="S::kadir.cirag@antalya.edu.tr::8d1d656d-c108-46e7-acb7-275ed6777232" providerId="AD" clId="Web-{0A48471E-5800-F8A9-DEF9-7CC570052EA1}" dt="2024-05-27T11:20:54.455" v="439" actId="1076"/>
        <pc:sldMkLst>
          <pc:docMk/>
          <pc:sldMk cId="1082165541" sldId="352"/>
        </pc:sldMkLst>
        <pc:spChg chg="mod">
          <ac:chgData name="Kadir ÇIRAĞ" userId="S::kadir.cirag@antalya.edu.tr::8d1d656d-c108-46e7-acb7-275ed6777232" providerId="AD" clId="Web-{0A48471E-5800-F8A9-DEF9-7CC570052EA1}" dt="2024-05-27T11:20:54.455" v="439" actId="1076"/>
          <ac:spMkLst>
            <pc:docMk/>
            <pc:sldMk cId="1082165541" sldId="352"/>
            <ac:spMk id="5" creationId="{00000000-0000-0000-0000-000000000000}"/>
          </ac:spMkLst>
        </pc:spChg>
        <pc:graphicFrameChg chg="mod modGraphic">
          <ac:chgData name="Kadir ÇIRAĞ" userId="S::kadir.cirag@antalya.edu.tr::8d1d656d-c108-46e7-acb7-275ed6777232" providerId="AD" clId="Web-{0A48471E-5800-F8A9-DEF9-7CC570052EA1}" dt="2024-05-27T11:20:52.033" v="438" actId="1076"/>
          <ac:graphicFrameMkLst>
            <pc:docMk/>
            <pc:sldMk cId="1082165541" sldId="352"/>
            <ac:graphicFrameMk id="7" creationId="{00000000-0000-0000-0000-000000000000}"/>
          </ac:graphicFrameMkLst>
        </pc:graphicFrameChg>
      </pc:sldChg>
      <pc:sldChg chg="modSp del">
        <pc:chgData name="Kadir ÇIRAĞ" userId="S::kadir.cirag@antalya.edu.tr::8d1d656d-c108-46e7-acb7-275ed6777232" providerId="AD" clId="Web-{0A48471E-5800-F8A9-DEF9-7CC570052EA1}" dt="2024-05-27T11:22:24.834" v="442" actId="1076"/>
        <pc:sldMkLst>
          <pc:docMk/>
          <pc:sldMk cId="1666700588" sldId="353"/>
        </pc:sldMkLst>
        <pc:graphicFrameChg chg="mod">
          <ac:chgData name="Kadir ÇIRAĞ" userId="S::kadir.cirag@antalya.edu.tr::8d1d656d-c108-46e7-acb7-275ed6777232" providerId="AD" clId="Web-{0A48471E-5800-F8A9-DEF9-7CC570052EA1}" dt="2024-05-27T11:22:24.834" v="442" actId="1076"/>
          <ac:graphicFrameMkLst>
            <pc:docMk/>
            <pc:sldMk cId="1666700588" sldId="353"/>
            <ac:graphicFrameMk id="9" creationId="{8815F374-469E-4465-B08B-75B70263E7A4}"/>
          </ac:graphicFrameMkLst>
        </pc:graphicFrameChg>
      </pc:sldChg>
      <pc:sldChg chg="del">
        <pc:chgData name="Kadir ÇIRAĞ" userId="S::kadir.cirag@antalya.edu.tr::8d1d656d-c108-46e7-acb7-275ed6777232" providerId="AD" clId="Web-{0A48471E-5800-F8A9-DEF9-7CC570052EA1}" dt="2024-05-27T10:36:30.264" v="23"/>
        <pc:sldMkLst>
          <pc:docMk/>
          <pc:sldMk cId="1346354361" sldId="357"/>
        </pc:sldMkLst>
      </pc:sldChg>
      <pc:sldChg chg="modSp del">
        <pc:chgData name="Kadir ÇIRAĞ" userId="S::kadir.cirag@antalya.edu.tr::8d1d656d-c108-46e7-acb7-275ed6777232" providerId="AD" clId="Web-{0A48471E-5800-F8A9-DEF9-7CC570052EA1}" dt="2024-05-27T11:27:30.150" v="462"/>
        <pc:sldMkLst>
          <pc:docMk/>
          <pc:sldMk cId="2179233219" sldId="359"/>
        </pc:sldMkLst>
        <pc:graphicFrameChg chg="mod modGraphic">
          <ac:chgData name="Kadir ÇIRAĞ" userId="S::kadir.cirag@antalya.edu.tr::8d1d656d-c108-46e7-acb7-275ed6777232" providerId="AD" clId="Web-{0A48471E-5800-F8A9-DEF9-7CC570052EA1}" dt="2024-05-27T11:27:30.150" v="462"/>
          <ac:graphicFrameMkLst>
            <pc:docMk/>
            <pc:sldMk cId="2179233219" sldId="359"/>
            <ac:graphicFrameMk id="4" creationId="{C7BFDE3C-DCDB-AACF-6A91-03BFBAFDBCDD}"/>
          </ac:graphicFrameMkLst>
        </pc:graphicFrameChg>
      </pc:sldChg>
      <pc:sldChg chg="del">
        <pc:chgData name="Kadir ÇIRAĞ" userId="S::kadir.cirag@antalya.edu.tr::8d1d656d-c108-46e7-acb7-275ed6777232" providerId="AD" clId="Web-{0A48471E-5800-F8A9-DEF9-7CC570052EA1}" dt="2024-05-27T10:36:30.248" v="20"/>
        <pc:sldMkLst>
          <pc:docMk/>
          <pc:sldMk cId="2926320561" sldId="360"/>
        </pc:sldMkLst>
      </pc:sldChg>
      <pc:sldChg chg="del">
        <pc:chgData name="Kadir ÇIRAĞ" userId="S::kadir.cirag@antalya.edu.tr::8d1d656d-c108-46e7-acb7-275ed6777232" providerId="AD" clId="Web-{0A48471E-5800-F8A9-DEF9-7CC570052EA1}" dt="2024-05-27T10:41:26.197" v="54"/>
        <pc:sldMkLst>
          <pc:docMk/>
          <pc:sldMk cId="1590165713" sldId="363"/>
        </pc:sldMkLst>
      </pc:sldChg>
      <pc:sldChg chg="modSp del">
        <pc:chgData name="Kadir ÇIRAĞ" userId="S::kadir.cirag@antalya.edu.tr::8d1d656d-c108-46e7-acb7-275ed6777232" providerId="AD" clId="Web-{0A48471E-5800-F8A9-DEF9-7CC570052EA1}" dt="2024-05-27T11:19:15.874" v="423"/>
        <pc:sldMkLst>
          <pc:docMk/>
          <pc:sldMk cId="449389284" sldId="364"/>
        </pc:sldMkLst>
        <pc:graphicFrameChg chg="mod modGraphic">
          <ac:chgData name="Kadir ÇIRAĞ" userId="S::kadir.cirag@antalya.edu.tr::8d1d656d-c108-46e7-acb7-275ed6777232" providerId="AD" clId="Web-{0A48471E-5800-F8A9-DEF9-7CC570052EA1}" dt="2024-05-27T11:19:15.874" v="423"/>
          <ac:graphicFrameMkLst>
            <pc:docMk/>
            <pc:sldMk cId="449389284" sldId="364"/>
            <ac:graphicFrameMk id="66" creationId="{0F23ED71-2D0A-4A91-BB06-5711D160085E}"/>
          </ac:graphicFrameMkLst>
        </pc:graphicFrameChg>
      </pc:sldChg>
      <pc:sldChg chg="modSp del">
        <pc:chgData name="Kadir ÇIRAĞ" userId="S::kadir.cirag@antalya.edu.tr::8d1d656d-c108-46e7-acb7-275ed6777232" providerId="AD" clId="Web-{0A48471E-5800-F8A9-DEF9-7CC570052EA1}" dt="2024-05-27T11:03:45.761" v="334"/>
        <pc:sldMkLst>
          <pc:docMk/>
          <pc:sldMk cId="997356144" sldId="365"/>
        </pc:sldMkLst>
        <pc:graphicFrameChg chg="mod modGraphic">
          <ac:chgData name="Kadir ÇIRAĞ" userId="S::kadir.cirag@antalya.edu.tr::8d1d656d-c108-46e7-acb7-275ed6777232" providerId="AD" clId="Web-{0A48471E-5800-F8A9-DEF9-7CC570052EA1}" dt="2024-05-27T11:03:45.761" v="334"/>
          <ac:graphicFrameMkLst>
            <pc:docMk/>
            <pc:sldMk cId="997356144" sldId="365"/>
            <ac:graphicFrameMk id="10" creationId="{FE785E69-6E79-D3A7-B65D-21699F46B4FE}"/>
          </ac:graphicFrameMkLst>
        </pc:graphicFrameChg>
      </pc:sldChg>
      <pc:sldChg chg="modSp del">
        <pc:chgData name="Kadir ÇIRAĞ" userId="S::kadir.cirag@antalya.edu.tr::8d1d656d-c108-46e7-acb7-275ed6777232" providerId="AD" clId="Web-{0A48471E-5800-F8A9-DEF9-7CC570052EA1}" dt="2024-05-27T11:15:36.803" v="409" actId="1076"/>
        <pc:sldMkLst>
          <pc:docMk/>
          <pc:sldMk cId="401138112" sldId="366"/>
        </pc:sldMkLst>
        <pc:spChg chg="mod">
          <ac:chgData name="Kadir ÇIRAĞ" userId="S::kadir.cirag@antalya.edu.tr::8d1d656d-c108-46e7-acb7-275ed6777232" providerId="AD" clId="Web-{0A48471E-5800-F8A9-DEF9-7CC570052EA1}" dt="2024-05-27T11:15:36.803" v="409" actId="1076"/>
          <ac:spMkLst>
            <pc:docMk/>
            <pc:sldMk cId="401138112" sldId="366"/>
            <ac:spMk id="4" creationId="{00000000-0000-0000-0000-000000000000}"/>
          </ac:spMkLst>
        </pc:spChg>
        <pc:spChg chg="mod">
          <ac:chgData name="Kadir ÇIRAĞ" userId="S::kadir.cirag@antalya.edu.tr::8d1d656d-c108-46e7-acb7-275ed6777232" providerId="AD" clId="Web-{0A48471E-5800-F8A9-DEF9-7CC570052EA1}" dt="2024-05-27T11:15:35.069" v="408" actId="1076"/>
          <ac:spMkLst>
            <pc:docMk/>
            <pc:sldMk cId="401138112" sldId="366"/>
            <ac:spMk id="7" creationId="{00000000-0000-0000-0000-000000000000}"/>
          </ac:spMkLst>
        </pc:spChg>
        <pc:spChg chg="mod">
          <ac:chgData name="Kadir ÇIRAĞ" userId="S::kadir.cirag@antalya.edu.tr::8d1d656d-c108-46e7-acb7-275ed6777232" providerId="AD" clId="Web-{0A48471E-5800-F8A9-DEF9-7CC570052EA1}" dt="2024-05-27T11:15:32.678" v="407" actId="1076"/>
          <ac:spMkLst>
            <pc:docMk/>
            <pc:sldMk cId="401138112" sldId="366"/>
            <ac:spMk id="8" creationId="{00000000-0000-0000-0000-000000000000}"/>
          </ac:spMkLst>
        </pc:spChg>
      </pc:sldChg>
      <pc:sldChg chg="modSp del">
        <pc:chgData name="Kadir ÇIRAĞ" userId="S::kadir.cirag@antalya.edu.tr::8d1d656d-c108-46e7-acb7-275ed6777232" providerId="AD" clId="Web-{0A48471E-5800-F8A9-DEF9-7CC570052EA1}" dt="2024-05-27T10:36:44.608" v="39" actId="1076"/>
        <pc:sldMkLst>
          <pc:docMk/>
          <pc:sldMk cId="534035784" sldId="367"/>
        </pc:sldMkLst>
        <pc:graphicFrameChg chg="mod">
          <ac:chgData name="Kadir ÇIRAĞ" userId="S::kadir.cirag@antalya.edu.tr::8d1d656d-c108-46e7-acb7-275ed6777232" providerId="AD" clId="Web-{0A48471E-5800-F8A9-DEF9-7CC570052EA1}" dt="2024-05-27T10:36:44.608" v="39" actId="1076"/>
          <ac:graphicFrameMkLst>
            <pc:docMk/>
            <pc:sldMk cId="534035784" sldId="367"/>
            <ac:graphicFrameMk id="4" creationId="{00000000-0000-0000-0000-000000000000}"/>
          </ac:graphicFrameMkLst>
        </pc:graphicFrameChg>
      </pc:sldChg>
      <pc:sldChg chg="modSp del">
        <pc:chgData name="Kadir ÇIRAĞ" userId="S::kadir.cirag@antalya.edu.tr::8d1d656d-c108-46e7-acb7-275ed6777232" providerId="AD" clId="Web-{0A48471E-5800-F8A9-DEF9-7CC570052EA1}" dt="2024-05-27T11:18:28.528" v="422"/>
        <pc:sldMkLst>
          <pc:docMk/>
          <pc:sldMk cId="622578243" sldId="368"/>
        </pc:sldMkLst>
        <pc:graphicFrameChg chg="mod modGraphic">
          <ac:chgData name="Kadir ÇIRAĞ" userId="S::kadir.cirag@antalya.edu.tr::8d1d656d-c108-46e7-acb7-275ed6777232" providerId="AD" clId="Web-{0A48471E-5800-F8A9-DEF9-7CC570052EA1}" dt="2024-05-27T11:18:28.528" v="422"/>
          <ac:graphicFrameMkLst>
            <pc:docMk/>
            <pc:sldMk cId="622578243" sldId="368"/>
            <ac:graphicFrameMk id="66" creationId="{4E4BC37B-8B6C-4421-8472-B24C6619D2F1}"/>
          </ac:graphicFrameMkLst>
        </pc:graphicFrameChg>
      </pc:sldChg>
      <pc:sldChg chg="modSp del ord">
        <pc:chgData name="Kadir ÇIRAĞ" userId="S::kadir.cirag@antalya.edu.tr::8d1d656d-c108-46e7-acb7-275ed6777232" providerId="AD" clId="Web-{0A48471E-5800-F8A9-DEF9-7CC570052EA1}" dt="2024-05-27T11:18:10.059" v="412" actId="1076"/>
        <pc:sldMkLst>
          <pc:docMk/>
          <pc:sldMk cId="2584987194" sldId="369"/>
        </pc:sldMkLst>
        <pc:spChg chg="mod">
          <ac:chgData name="Kadir ÇIRAĞ" userId="S::kadir.cirag@antalya.edu.tr::8d1d656d-c108-46e7-acb7-275ed6777232" providerId="AD" clId="Web-{0A48471E-5800-F8A9-DEF9-7CC570052EA1}" dt="2024-05-27T11:18:10.059" v="412" actId="1076"/>
          <ac:spMkLst>
            <pc:docMk/>
            <pc:sldMk cId="2584987194" sldId="369"/>
            <ac:spMk id="75" creationId="{57C0E41D-3DD4-4068-B64C-DBA801AC6D69}"/>
          </ac:spMkLst>
        </pc:spChg>
      </pc:sldChg>
      <pc:sldChg chg="addSp delSp modSp del">
        <pc:chgData name="Kadir ÇIRAĞ" userId="S::kadir.cirag@antalya.edu.tr::8d1d656d-c108-46e7-acb7-275ed6777232" providerId="AD" clId="Web-{0A48471E-5800-F8A9-DEF9-7CC570052EA1}" dt="2024-05-27T10:58:41.219" v="294"/>
        <pc:sldMkLst>
          <pc:docMk/>
          <pc:sldMk cId="2563251814" sldId="370"/>
        </pc:sldMkLst>
        <pc:graphicFrameChg chg="add del mod">
          <ac:chgData name="Kadir ÇIRAĞ" userId="S::kadir.cirag@antalya.edu.tr::8d1d656d-c108-46e7-acb7-275ed6777232" providerId="AD" clId="Web-{0A48471E-5800-F8A9-DEF9-7CC570052EA1}" dt="2024-05-27T10:55:12.180" v="200"/>
          <ac:graphicFrameMkLst>
            <pc:docMk/>
            <pc:sldMk cId="2563251814" sldId="370"/>
            <ac:graphicFrameMk id="3" creationId="{7BE8A979-99B7-4C58-02DA-65217F84432F}"/>
          </ac:graphicFrameMkLst>
        </pc:graphicFrameChg>
        <pc:graphicFrameChg chg="mod modGraphic">
          <ac:chgData name="Kadir ÇIRAĞ" userId="S::kadir.cirag@antalya.edu.tr::8d1d656d-c108-46e7-acb7-275ed6777232" providerId="AD" clId="Web-{0A48471E-5800-F8A9-DEF9-7CC570052EA1}" dt="2024-05-27T10:58:41.219" v="294"/>
          <ac:graphicFrameMkLst>
            <pc:docMk/>
            <pc:sldMk cId="2563251814" sldId="370"/>
            <ac:graphicFrameMk id="10" creationId="{00000000-0000-0000-0000-000000000000}"/>
          </ac:graphicFrameMkLst>
        </pc:graphicFrameChg>
      </pc:sldChg>
      <pc:sldChg chg="addSp delSp modSp del">
        <pc:chgData name="Kadir ÇIRAĞ" userId="S::kadir.cirag@antalya.edu.tr::8d1d656d-c108-46e7-acb7-275ed6777232" providerId="AD" clId="Web-{0A48471E-5800-F8A9-DEF9-7CC570052EA1}" dt="2024-05-27T11:17:16.385" v="410" actId="20577"/>
        <pc:sldMkLst>
          <pc:docMk/>
          <pc:sldMk cId="399748848" sldId="372"/>
        </pc:sldMkLst>
        <pc:spChg chg="add del mod">
          <ac:chgData name="Kadir ÇIRAĞ" userId="S::kadir.cirag@antalya.edu.tr::8d1d656d-c108-46e7-acb7-275ed6777232" providerId="AD" clId="Web-{0A48471E-5800-F8A9-DEF9-7CC570052EA1}" dt="2024-05-27T10:49:38.183" v="184"/>
          <ac:spMkLst>
            <pc:docMk/>
            <pc:sldMk cId="399748848" sldId="372"/>
            <ac:spMk id="3" creationId="{CE8DC84A-FFDA-A113-2821-AD6D63F66151}"/>
          </ac:spMkLst>
        </pc:spChg>
        <pc:spChg chg="mod">
          <ac:chgData name="Kadir ÇIRAĞ" userId="S::kadir.cirag@antalya.edu.tr::8d1d656d-c108-46e7-acb7-275ed6777232" providerId="AD" clId="Web-{0A48471E-5800-F8A9-DEF9-7CC570052EA1}" dt="2024-05-27T11:17:16.385" v="410" actId="20577"/>
          <ac:spMkLst>
            <pc:docMk/>
            <pc:sldMk cId="399748848" sldId="372"/>
            <ac:spMk id="4" creationId="{17B03FB5-F640-35AC-5565-400B8B1369D0}"/>
          </ac:spMkLst>
        </pc:spChg>
        <pc:spChg chg="add del mod">
          <ac:chgData name="Kadir ÇIRAĞ" userId="S::kadir.cirag@antalya.edu.tr::8d1d656d-c108-46e7-acb7-275ed6777232" providerId="AD" clId="Web-{0A48471E-5800-F8A9-DEF9-7CC570052EA1}" dt="2024-05-27T10:51:09.968" v="188"/>
          <ac:spMkLst>
            <pc:docMk/>
            <pc:sldMk cId="399748848" sldId="372"/>
            <ac:spMk id="8" creationId="{28A89CFE-EBEF-1C19-E9D3-32C9F11D11C3}"/>
          </ac:spMkLst>
        </pc:spChg>
        <pc:spChg chg="add mod">
          <ac:chgData name="Kadir ÇIRAĞ" userId="S::kadir.cirag@antalya.edu.tr::8d1d656d-c108-46e7-acb7-275ed6777232" providerId="AD" clId="Web-{0A48471E-5800-F8A9-DEF9-7CC570052EA1}" dt="2024-05-27T11:14:01.846" v="404" actId="20577"/>
          <ac:spMkLst>
            <pc:docMk/>
            <pc:sldMk cId="399748848" sldId="372"/>
            <ac:spMk id="11" creationId="{AF1FB35F-20DC-B191-C88B-76BB13D07170}"/>
          </ac:spMkLst>
        </pc:spChg>
        <pc:spChg chg="add del mod">
          <ac:chgData name="Kadir ÇIRAĞ" userId="S::kadir.cirag@antalya.edu.tr::8d1d656d-c108-46e7-acb7-275ed6777232" providerId="AD" clId="Web-{0A48471E-5800-F8A9-DEF9-7CC570052EA1}" dt="2024-05-27T11:13:22.798" v="394"/>
          <ac:spMkLst>
            <pc:docMk/>
            <pc:sldMk cId="399748848" sldId="372"/>
            <ac:spMk id="13" creationId="{F3B9E3C5-00FB-793D-1516-518DB08F2402}"/>
          </ac:spMkLst>
        </pc:spChg>
        <pc:picChg chg="del mod">
          <ac:chgData name="Kadir ÇIRAĞ" userId="S::kadir.cirag@antalya.edu.tr::8d1d656d-c108-46e7-acb7-275ed6777232" providerId="AD" clId="Web-{0A48471E-5800-F8A9-DEF9-7CC570052EA1}" dt="2024-05-27T10:49:13.042" v="183"/>
          <ac:picMkLst>
            <pc:docMk/>
            <pc:sldMk cId="399748848" sldId="372"/>
            <ac:picMk id="5" creationId="{54A7EEC8-BACD-0B90-7F5A-2214306DFD94}"/>
          </ac:picMkLst>
        </pc:picChg>
        <pc:picChg chg="add del mod ord">
          <ac:chgData name="Kadir ÇIRAĞ" userId="S::kadir.cirag@antalya.edu.tr::8d1d656d-c108-46e7-acb7-275ed6777232" providerId="AD" clId="Web-{0A48471E-5800-F8A9-DEF9-7CC570052EA1}" dt="2024-05-27T10:49:44.871" v="187"/>
          <ac:picMkLst>
            <pc:docMk/>
            <pc:sldMk cId="399748848" sldId="372"/>
            <ac:picMk id="6" creationId="{13D13C86-AD47-F8AE-7F1F-45EB0FDB9788}"/>
          </ac:picMkLst>
        </pc:picChg>
        <pc:picChg chg="add del mod ord">
          <ac:chgData name="Kadir ÇIRAĞ" userId="S::kadir.cirag@antalya.edu.tr::8d1d656d-c108-46e7-acb7-275ed6777232" providerId="AD" clId="Web-{0A48471E-5800-F8A9-DEF9-7CC570052EA1}" dt="2024-05-27T11:13:20.892" v="393"/>
          <ac:picMkLst>
            <pc:docMk/>
            <pc:sldMk cId="399748848" sldId="372"/>
            <ac:picMk id="9" creationId="{23F950A7-1B76-0633-3DF7-ED73B5734438}"/>
          </ac:picMkLst>
        </pc:picChg>
        <pc:picChg chg="add mod ord">
          <ac:chgData name="Kadir ÇIRAĞ" userId="S::kadir.cirag@antalya.edu.tr::8d1d656d-c108-46e7-acb7-275ed6777232" providerId="AD" clId="Web-{0A48471E-5800-F8A9-DEF9-7CC570052EA1}" dt="2024-05-27T11:13:51.455" v="402" actId="14100"/>
          <ac:picMkLst>
            <pc:docMk/>
            <pc:sldMk cId="399748848" sldId="372"/>
            <ac:picMk id="14" creationId="{57BBD36E-44D8-2108-5A59-212942B031D8}"/>
          </ac:picMkLst>
        </pc:picChg>
      </pc:sldChg>
      <pc:sldChg chg="modSp del">
        <pc:chgData name="Kadir ÇIRAĞ" userId="S::kadir.cirag@antalya.edu.tr::8d1d656d-c108-46e7-acb7-275ed6777232" providerId="AD" clId="Web-{0A48471E-5800-F8A9-DEF9-7CC570052EA1}" dt="2024-05-27T11:21:06.456" v="440" actId="14100"/>
        <pc:sldMkLst>
          <pc:docMk/>
          <pc:sldMk cId="474467792" sldId="373"/>
        </pc:sldMkLst>
        <pc:graphicFrameChg chg="mod">
          <ac:chgData name="Kadir ÇIRAĞ" userId="S::kadir.cirag@antalya.edu.tr::8d1d656d-c108-46e7-acb7-275ed6777232" providerId="AD" clId="Web-{0A48471E-5800-F8A9-DEF9-7CC570052EA1}" dt="2024-05-27T11:21:06.456" v="440" actId="14100"/>
          <ac:graphicFrameMkLst>
            <pc:docMk/>
            <pc:sldMk cId="474467792" sldId="373"/>
            <ac:graphicFrameMk id="9" creationId="{8815F374-469E-4465-B08B-75B70263E7A4}"/>
          </ac:graphicFrameMkLst>
        </pc:graphicFrameChg>
      </pc:sldChg>
      <pc:sldChg chg="del">
        <pc:chgData name="Kadir ÇIRAĞ" userId="S::kadir.cirag@antalya.edu.tr::8d1d656d-c108-46e7-acb7-275ed6777232" providerId="AD" clId="Web-{0A48471E-5800-F8A9-DEF9-7CC570052EA1}" dt="2024-05-27T10:36:30.279" v="25"/>
        <pc:sldMkLst>
          <pc:docMk/>
          <pc:sldMk cId="3398806460" sldId="374"/>
        </pc:sldMkLst>
      </pc:sldChg>
      <pc:sldChg chg="del">
        <pc:chgData name="Kadir ÇIRAĞ" userId="S::kadir.cirag@antalya.edu.tr::8d1d656d-c108-46e7-acb7-275ed6777232" providerId="AD" clId="Web-{0A48471E-5800-F8A9-DEF9-7CC570052EA1}" dt="2024-05-27T10:36:30.264" v="24"/>
        <pc:sldMkLst>
          <pc:docMk/>
          <pc:sldMk cId="3677511659" sldId="375"/>
        </pc:sldMkLst>
      </pc:sldChg>
      <pc:sldChg chg="addSp delSp modSp new del">
        <pc:chgData name="Kadir ÇIRAĞ" userId="S::kadir.cirag@antalya.edu.tr::8d1d656d-c108-46e7-acb7-275ed6777232" providerId="AD" clId="Web-{0A48471E-5800-F8A9-DEF9-7CC570052EA1}" dt="2024-05-27T11:14:35.738" v="405"/>
        <pc:sldMkLst>
          <pc:docMk/>
          <pc:sldMk cId="2557474092" sldId="376"/>
        </pc:sldMkLst>
        <pc:spChg chg="del">
          <ac:chgData name="Kadir ÇIRAĞ" userId="S::kadir.cirag@antalya.edu.tr::8d1d656d-c108-46e7-acb7-275ed6777232" providerId="AD" clId="Web-{0A48471E-5800-F8A9-DEF9-7CC570052EA1}" dt="2024-05-27T10:31:20.221" v="2"/>
          <ac:spMkLst>
            <pc:docMk/>
            <pc:sldMk cId="2557474092" sldId="376"/>
            <ac:spMk id="2" creationId="{5BE0323B-E822-C2B2-A0F3-1BC97C1892A1}"/>
          </ac:spMkLst>
        </pc:spChg>
        <pc:spChg chg="del">
          <ac:chgData name="Kadir ÇIRAĞ" userId="S::kadir.cirag@antalya.edu.tr::8d1d656d-c108-46e7-acb7-275ed6777232" providerId="AD" clId="Web-{0A48471E-5800-F8A9-DEF9-7CC570052EA1}" dt="2024-05-27T10:31:16.627" v="1"/>
          <ac:spMkLst>
            <pc:docMk/>
            <pc:sldMk cId="2557474092" sldId="376"/>
            <ac:spMk id="3" creationId="{FBF10DF8-B676-A039-08B1-CD3D8BA2AE65}"/>
          </ac:spMkLst>
        </pc:spChg>
        <pc:spChg chg="del mod">
          <ac:chgData name="Kadir ÇIRAĞ" userId="S::kadir.cirag@antalya.edu.tr::8d1d656d-c108-46e7-acb7-275ed6777232" providerId="AD" clId="Web-{0A48471E-5800-F8A9-DEF9-7CC570052EA1}" dt="2024-05-27T11:14:35.738" v="405"/>
          <ac:spMkLst>
            <pc:docMk/>
            <pc:sldMk cId="2557474092" sldId="376"/>
            <ac:spMk id="4" creationId="{0C684E84-B7CF-43C1-CE2F-89BD445AEE36}"/>
          </ac:spMkLst>
        </pc:spChg>
        <pc:spChg chg="add del mod">
          <ac:chgData name="Kadir ÇIRAĞ" userId="S::kadir.cirag@antalya.edu.tr::8d1d656d-c108-46e7-acb7-275ed6777232" providerId="AD" clId="Web-{0A48471E-5800-F8A9-DEF9-7CC570052EA1}" dt="2024-05-27T10:36:58.093" v="40"/>
          <ac:spMkLst>
            <pc:docMk/>
            <pc:sldMk cId="2557474092" sldId="376"/>
            <ac:spMk id="7" creationId="{42493EB5-403B-4E21-25BE-CB9C15CD5AB9}"/>
          </ac:spMkLst>
        </pc:spChg>
        <pc:graphicFrameChg chg="add mod ord modGraphic">
          <ac:chgData name="Kadir ÇIRAĞ" userId="S::kadir.cirag@antalya.edu.tr::8d1d656d-c108-46e7-acb7-275ed6777232" providerId="AD" clId="Web-{0A48471E-5800-F8A9-DEF9-7CC570052EA1}" dt="2024-05-27T11:07:44.661" v="377"/>
          <ac:graphicFrameMkLst>
            <pc:docMk/>
            <pc:sldMk cId="2557474092" sldId="376"/>
            <ac:graphicFrameMk id="9" creationId="{90708B8D-1C2B-9EAC-2D09-7177E5FC1AE3}"/>
          </ac:graphicFrameMkLst>
        </pc:graphicFrameChg>
        <pc:picChg chg="add del mod ord">
          <ac:chgData name="Kadir ÇIRAĞ" userId="S::kadir.cirag@antalya.edu.tr::8d1d656d-c108-46e7-acb7-275ed6777232" providerId="AD" clId="Web-{0A48471E-5800-F8A9-DEF9-7CC570052EA1}" dt="2024-05-27T10:33:51.680" v="16"/>
          <ac:picMkLst>
            <pc:docMk/>
            <pc:sldMk cId="2557474092" sldId="376"/>
            <ac:picMk id="5" creationId="{C8B7AC6D-035A-753E-72CE-E4F5B5DC8FFE}"/>
          </ac:picMkLst>
        </pc:picChg>
        <pc:picChg chg="add mod">
          <ac:chgData name="Kadir ÇIRAĞ" userId="S::kadir.cirag@antalya.edu.tr::8d1d656d-c108-46e7-acb7-275ed6777232" providerId="AD" clId="Web-{0A48471E-5800-F8A9-DEF9-7CC570052EA1}" dt="2024-05-27T10:37:15.750" v="45" actId="14100"/>
          <ac:picMkLst>
            <pc:docMk/>
            <pc:sldMk cId="2557474092" sldId="376"/>
            <ac:picMk id="10" creationId="{23E013DE-97D8-21A3-EA40-88F020126C4D}"/>
          </ac:picMkLst>
        </pc:picChg>
      </pc:sldChg>
      <pc:sldChg chg="addSp delSp modSp new del">
        <pc:chgData name="Kadir ÇIRAĞ" userId="S::kadir.cirag@antalya.edu.tr::8d1d656d-c108-46e7-acb7-275ed6777232" providerId="AD" clId="Web-{0A48471E-5800-F8A9-DEF9-7CC570052EA1}" dt="2024-05-27T11:06:50.346" v="375"/>
        <pc:sldMkLst>
          <pc:docMk/>
          <pc:sldMk cId="3129165289" sldId="377"/>
        </pc:sldMkLst>
        <pc:spChg chg="del">
          <ac:chgData name="Kadir ÇIRAĞ" userId="S::kadir.cirag@antalya.edu.tr::8d1d656d-c108-46e7-acb7-275ed6777232" providerId="AD" clId="Web-{0A48471E-5800-F8A9-DEF9-7CC570052EA1}" dt="2024-05-27T11:05:18.515" v="370"/>
          <ac:spMkLst>
            <pc:docMk/>
            <pc:sldMk cId="3129165289" sldId="377"/>
            <ac:spMk id="2" creationId="{60A48A6C-34D6-B14B-0674-BC8CB296D5D0}"/>
          </ac:spMkLst>
        </pc:spChg>
        <pc:spChg chg="del mod">
          <ac:chgData name="Kadir ÇIRAĞ" userId="S::kadir.cirag@antalya.edu.tr::8d1d656d-c108-46e7-acb7-275ed6777232" providerId="AD" clId="Web-{0A48471E-5800-F8A9-DEF9-7CC570052EA1}" dt="2024-05-27T11:04:07.887" v="341"/>
          <ac:spMkLst>
            <pc:docMk/>
            <pc:sldMk cId="3129165289" sldId="377"/>
            <ac:spMk id="3" creationId="{CD9E752A-E3A4-809E-D7E9-43538BD6DCB7}"/>
          </ac:spMkLst>
        </pc:spChg>
        <pc:spChg chg="add mod">
          <ac:chgData name="Kadir ÇIRAĞ" userId="S::kadir.cirag@antalya.edu.tr::8d1d656d-c108-46e7-acb7-275ed6777232" providerId="AD" clId="Web-{0A48471E-5800-F8A9-DEF9-7CC570052EA1}" dt="2024-05-27T11:04:58.781" v="365" actId="20577"/>
          <ac:spMkLst>
            <pc:docMk/>
            <pc:sldMk cId="3129165289" sldId="377"/>
            <ac:spMk id="7" creationId="{DC52EE50-102F-860A-FDEF-3B719764B8AB}"/>
          </ac:spMkLst>
        </pc:spChg>
        <pc:spChg chg="add del mod">
          <ac:chgData name="Kadir ÇIRAĞ" userId="S::kadir.cirag@antalya.edu.tr::8d1d656d-c108-46e7-acb7-275ed6777232" providerId="AD" clId="Web-{0A48471E-5800-F8A9-DEF9-7CC570052EA1}" dt="2024-05-27T11:05:07.061" v="366"/>
          <ac:spMkLst>
            <pc:docMk/>
            <pc:sldMk cId="3129165289" sldId="377"/>
            <ac:spMk id="9" creationId="{38D15E80-6C51-65A7-0167-1AB453D3237B}"/>
          </ac:spMkLst>
        </pc:spChg>
        <pc:picChg chg="add del mod">
          <ac:chgData name="Kadir ÇIRAĞ" userId="S::kadir.cirag@antalya.edu.tr::8d1d656d-c108-46e7-acb7-275ed6777232" providerId="AD" clId="Web-{0A48471E-5800-F8A9-DEF9-7CC570052EA1}" dt="2024-05-27T11:05:24.546" v="372" actId="14100"/>
          <ac:picMkLst>
            <pc:docMk/>
            <pc:sldMk cId="3129165289" sldId="377"/>
            <ac:picMk id="5" creationId="{8F2D95B9-3072-BDBC-EDA1-A969D857786D}"/>
          </ac:picMkLst>
        </pc:picChg>
      </pc:sldChg>
      <pc:sldChg chg="new del">
        <pc:chgData name="Kadir ÇIRAĞ" userId="S::kadir.cirag@antalya.edu.tr::8d1d656d-c108-46e7-acb7-275ed6777232" providerId="AD" clId="Web-{0A48471E-5800-F8A9-DEF9-7CC570052EA1}" dt="2024-05-27T11:06:25.973" v="374"/>
        <pc:sldMkLst>
          <pc:docMk/>
          <pc:sldMk cId="48491853" sldId="378"/>
        </pc:sldMkLst>
      </pc:sldChg>
    </pc:docChg>
  </pc:docChgLst>
  <pc:docChgLst>
    <pc:chgData name="Aybike TUNÇ" userId="S::aybike.tunc@antalya.edu.tr::81dacc9a-2b24-4faf-8a2b-f928c488afb9" providerId="AD" clId="Web-{F31D0EDF-2F01-72B9-19D2-8CC8BB0D1EB9}"/>
    <pc:docChg chg="modSld">
      <pc:chgData name="Aybike TUNÇ" userId="S::aybike.tunc@antalya.edu.tr::81dacc9a-2b24-4faf-8a2b-f928c488afb9" providerId="AD" clId="Web-{F31D0EDF-2F01-72B9-19D2-8CC8BB0D1EB9}" dt="2024-05-27T10:18:20.118" v="69"/>
      <pc:docMkLst>
        <pc:docMk/>
      </pc:docMkLst>
      <pc:sldChg chg="delSp modSp">
        <pc:chgData name="Aybike TUNÇ" userId="S::aybike.tunc@antalya.edu.tr::81dacc9a-2b24-4faf-8a2b-f928c488afb9" providerId="AD" clId="Web-{F31D0EDF-2F01-72B9-19D2-8CC8BB0D1EB9}" dt="2024-05-27T10:18:20.118" v="69"/>
        <pc:sldMkLst>
          <pc:docMk/>
          <pc:sldMk cId="1082165541" sldId="352"/>
        </pc:sldMkLst>
        <pc:spChg chg="del mod">
          <ac:chgData name="Aybike TUNÇ" userId="S::aybike.tunc@antalya.edu.tr::81dacc9a-2b24-4faf-8a2b-f928c488afb9" providerId="AD" clId="Web-{F31D0EDF-2F01-72B9-19D2-8CC8BB0D1EB9}" dt="2024-05-27T10:18:20.118" v="69"/>
          <ac:spMkLst>
            <pc:docMk/>
            <pc:sldMk cId="1082165541" sldId="352"/>
            <ac:spMk id="2" creationId="{86836AFB-9A07-49E9-9AEA-095FC62A66B5}"/>
          </ac:spMkLst>
        </pc:spChg>
        <pc:graphicFrameChg chg="mod modGraphic">
          <ac:chgData name="Aybike TUNÇ" userId="S::aybike.tunc@antalya.edu.tr::81dacc9a-2b24-4faf-8a2b-f928c488afb9" providerId="AD" clId="Web-{F31D0EDF-2F01-72B9-19D2-8CC8BB0D1EB9}" dt="2024-05-27T10:17:58.039" v="67"/>
          <ac:graphicFrameMkLst>
            <pc:docMk/>
            <pc:sldMk cId="1082165541" sldId="352"/>
            <ac:graphicFrameMk id="7" creationId="{00000000-0000-0000-0000-000000000000}"/>
          </ac:graphicFrameMkLst>
        </pc:graphicFrameChg>
      </pc:sldChg>
      <pc:sldChg chg="modSp">
        <pc:chgData name="Aybike TUNÇ" userId="S::aybike.tunc@antalya.edu.tr::81dacc9a-2b24-4faf-8a2b-f928c488afb9" providerId="AD" clId="Web-{F31D0EDF-2F01-72B9-19D2-8CC8BB0D1EB9}" dt="2024-05-27T10:17:19.084" v="3" actId="1076"/>
        <pc:sldMkLst>
          <pc:docMk/>
          <pc:sldMk cId="474467792" sldId="373"/>
        </pc:sldMkLst>
        <pc:graphicFrameChg chg="mod">
          <ac:chgData name="Aybike TUNÇ" userId="S::aybike.tunc@antalya.edu.tr::81dacc9a-2b24-4faf-8a2b-f928c488afb9" providerId="AD" clId="Web-{F31D0EDF-2F01-72B9-19D2-8CC8BB0D1EB9}" dt="2024-05-27T10:17:19.084" v="3" actId="1076"/>
          <ac:graphicFrameMkLst>
            <pc:docMk/>
            <pc:sldMk cId="474467792" sldId="373"/>
            <ac:graphicFrameMk id="9" creationId="{8815F374-469E-4465-B08B-75B70263E7A4}"/>
          </ac:graphicFrameMkLst>
        </pc:graphicFrameChg>
      </pc:sldChg>
      <pc:sldChg chg="modSp">
        <pc:chgData name="Aybike TUNÇ" userId="S::aybike.tunc@antalya.edu.tr::81dacc9a-2b24-4faf-8a2b-f928c488afb9" providerId="AD" clId="Web-{F31D0EDF-2F01-72B9-19D2-8CC8BB0D1EB9}" dt="2024-05-27T10:16:55.880" v="0" actId="1076"/>
        <pc:sldMkLst>
          <pc:docMk/>
          <pc:sldMk cId="3677511659" sldId="375"/>
        </pc:sldMkLst>
        <pc:graphicFrameChg chg="mod">
          <ac:chgData name="Aybike TUNÇ" userId="S::aybike.tunc@antalya.edu.tr::81dacc9a-2b24-4faf-8a2b-f928c488afb9" providerId="AD" clId="Web-{F31D0EDF-2F01-72B9-19D2-8CC8BB0D1EB9}" dt="2024-05-27T10:16:55.880" v="0" actId="1076"/>
          <ac:graphicFrameMkLst>
            <pc:docMk/>
            <pc:sldMk cId="3677511659" sldId="375"/>
            <ac:graphicFrameMk id="9" creationId="{8815F374-469E-4465-B08B-75B70263E7A4}"/>
          </ac:graphicFrameMkLst>
        </pc:graphicFrameChg>
      </pc:sldChg>
    </pc:docChg>
  </pc:docChgLst>
  <pc:docChgLst>
    <pc:chgData name="Aybike TUNÇ" userId="S::aybike.tunc@antalya.edu.tr::81dacc9a-2b24-4faf-8a2b-f928c488afb9" providerId="AD" clId="Web-{05F1844C-0046-926A-4587-33B717B4C0D2}"/>
    <pc:docChg chg="addSld delSld modSection">
      <pc:chgData name="Aybike TUNÇ" userId="S::aybike.tunc@antalya.edu.tr::81dacc9a-2b24-4faf-8a2b-f928c488afb9" providerId="AD" clId="Web-{05F1844C-0046-926A-4587-33B717B4C0D2}" dt="2024-05-27T10:15:34.482" v="5"/>
      <pc:docMkLst>
        <pc:docMk/>
      </pc:docMkLst>
      <pc:sldChg chg="del">
        <pc:chgData name="Aybike TUNÇ" userId="S::aybike.tunc@antalya.edu.tr::81dacc9a-2b24-4faf-8a2b-f928c488afb9" providerId="AD" clId="Web-{05F1844C-0046-926A-4587-33B717B4C0D2}" dt="2024-05-27T10:15:34.482" v="5"/>
        <pc:sldMkLst>
          <pc:docMk/>
          <pc:sldMk cId="3238730988" sldId="285"/>
        </pc:sldMkLst>
      </pc:sldChg>
      <pc:sldChg chg="add">
        <pc:chgData name="Aybike TUNÇ" userId="S::aybike.tunc@antalya.edu.tr::81dacc9a-2b24-4faf-8a2b-f928c488afb9" providerId="AD" clId="Web-{05F1844C-0046-926A-4587-33B717B4C0D2}" dt="2024-05-27T10:15:03.309" v="1"/>
        <pc:sldMkLst>
          <pc:docMk/>
          <pc:sldMk cId="1666700588" sldId="353"/>
        </pc:sldMkLst>
      </pc:sldChg>
      <pc:sldChg chg="del">
        <pc:chgData name="Aybike TUNÇ" userId="S::aybike.tunc@antalya.edu.tr::81dacc9a-2b24-4faf-8a2b-f928c488afb9" providerId="AD" clId="Web-{05F1844C-0046-926A-4587-33B717B4C0D2}" dt="2024-05-27T10:14:45.652" v="0"/>
        <pc:sldMkLst>
          <pc:docMk/>
          <pc:sldMk cId="522312775" sldId="371"/>
        </pc:sldMkLst>
      </pc:sldChg>
      <pc:sldChg chg="add">
        <pc:chgData name="Aybike TUNÇ" userId="S::aybike.tunc@antalya.edu.tr::81dacc9a-2b24-4faf-8a2b-f928c488afb9" providerId="AD" clId="Web-{05F1844C-0046-926A-4587-33B717B4C0D2}" dt="2024-05-27T10:15:03.325" v="2"/>
        <pc:sldMkLst>
          <pc:docMk/>
          <pc:sldMk cId="474467792" sldId="373"/>
        </pc:sldMkLst>
      </pc:sldChg>
      <pc:sldChg chg="add">
        <pc:chgData name="Aybike TUNÇ" userId="S::aybike.tunc@antalya.edu.tr::81dacc9a-2b24-4faf-8a2b-f928c488afb9" providerId="AD" clId="Web-{05F1844C-0046-926A-4587-33B717B4C0D2}" dt="2024-05-27T10:15:03.340" v="3"/>
        <pc:sldMkLst>
          <pc:docMk/>
          <pc:sldMk cId="3398806460" sldId="374"/>
        </pc:sldMkLst>
      </pc:sldChg>
      <pc:sldChg chg="add">
        <pc:chgData name="Aybike TUNÇ" userId="S::aybike.tunc@antalya.edu.tr::81dacc9a-2b24-4faf-8a2b-f928c488afb9" providerId="AD" clId="Web-{05F1844C-0046-926A-4587-33B717B4C0D2}" dt="2024-05-27T10:15:03.356" v="4"/>
        <pc:sldMkLst>
          <pc:docMk/>
          <pc:sldMk cId="3677511659" sldId="375"/>
        </pc:sldMkLst>
      </pc:sldChg>
    </pc:docChg>
  </pc:docChgLst>
  <pc:docChgLst>
    <pc:chgData name="Kadir ÇIRAĞ" userId="S::kadir.cirag@antalya.edu.tr::8d1d656d-c108-46e7-acb7-275ed6777232" providerId="AD" clId="Web-{488EA727-583E-1AF2-15D7-1268961BCF05}"/>
    <pc:docChg chg="addSld delSld modSld modSection">
      <pc:chgData name="Kadir ÇIRAĞ" userId="S::kadir.cirag@antalya.edu.tr::8d1d656d-c108-46e7-acb7-275ed6777232" providerId="AD" clId="Web-{488EA727-583E-1AF2-15D7-1268961BCF05}" dt="2024-05-27T05:59:55.225" v="55" actId="14100"/>
      <pc:docMkLst>
        <pc:docMk/>
      </pc:docMkLst>
      <pc:sldChg chg="modSp">
        <pc:chgData name="Kadir ÇIRAĞ" userId="S::kadir.cirag@antalya.edu.tr::8d1d656d-c108-46e7-acb7-275ed6777232" providerId="AD" clId="Web-{488EA727-583E-1AF2-15D7-1268961BCF05}" dt="2024-05-27T05:14:45.494" v="24" actId="1076"/>
        <pc:sldMkLst>
          <pc:docMk/>
          <pc:sldMk cId="1057669782" sldId="256"/>
        </pc:sldMkLst>
        <pc:spChg chg="mod">
          <ac:chgData name="Kadir ÇIRAĞ" userId="S::kadir.cirag@antalya.edu.tr::8d1d656d-c108-46e7-acb7-275ed6777232" providerId="AD" clId="Web-{488EA727-583E-1AF2-15D7-1268961BCF05}" dt="2024-05-27T05:14:45.494" v="24" actId="1076"/>
          <ac:spMkLst>
            <pc:docMk/>
            <pc:sldMk cId="1057669782" sldId="256"/>
            <ac:spMk id="5" creationId="{00000000-0000-0000-0000-000000000000}"/>
          </ac:spMkLst>
        </pc:spChg>
      </pc:sldChg>
      <pc:sldChg chg="del">
        <pc:chgData name="Kadir ÇIRAĞ" userId="S::kadir.cirag@antalya.edu.tr::8d1d656d-c108-46e7-acb7-275ed6777232" providerId="AD" clId="Web-{488EA727-583E-1AF2-15D7-1268961BCF05}" dt="2024-05-27T05:16:06.168" v="26"/>
        <pc:sldMkLst>
          <pc:docMk/>
          <pc:sldMk cId="1938822391" sldId="288"/>
        </pc:sldMkLst>
      </pc:sldChg>
      <pc:sldChg chg="del">
        <pc:chgData name="Kadir ÇIRAĞ" userId="S::kadir.cirag@antalya.edu.tr::8d1d656d-c108-46e7-acb7-275ed6777232" providerId="AD" clId="Web-{488EA727-583E-1AF2-15D7-1268961BCF05}" dt="2024-05-27T05:28:15.583" v="31"/>
        <pc:sldMkLst>
          <pc:docMk/>
          <pc:sldMk cId="323894734" sldId="320"/>
        </pc:sldMkLst>
      </pc:sldChg>
      <pc:sldChg chg="del">
        <pc:chgData name="Kadir ÇIRAĞ" userId="S::kadir.cirag@antalya.edu.tr::8d1d656d-c108-46e7-acb7-275ed6777232" providerId="AD" clId="Web-{488EA727-583E-1AF2-15D7-1268961BCF05}" dt="2024-05-27T05:27:50.754" v="29"/>
        <pc:sldMkLst>
          <pc:docMk/>
          <pc:sldMk cId="459836201" sldId="346"/>
        </pc:sldMkLst>
      </pc:sldChg>
      <pc:sldChg chg="addSp delSp modSp del">
        <pc:chgData name="Kadir ÇIRAĞ" userId="S::kadir.cirag@antalya.edu.tr::8d1d656d-c108-46e7-acb7-275ed6777232" providerId="AD" clId="Web-{488EA727-583E-1AF2-15D7-1268961BCF05}" dt="2024-05-27T05:59:41.350" v="52"/>
        <pc:sldMkLst>
          <pc:docMk/>
          <pc:sldMk cId="2388984537" sldId="347"/>
        </pc:sldMkLst>
        <pc:picChg chg="add del mod">
          <ac:chgData name="Kadir ÇIRAĞ" userId="S::kadir.cirag@antalya.edu.tr::8d1d656d-c108-46e7-acb7-275ed6777232" providerId="AD" clId="Web-{488EA727-583E-1AF2-15D7-1268961BCF05}" dt="2024-05-27T05:59:34.709" v="51"/>
          <ac:picMkLst>
            <pc:docMk/>
            <pc:sldMk cId="2388984537" sldId="347"/>
            <ac:picMk id="2" creationId="{03211B72-DBFE-FA76-28BC-2862209AB443}"/>
          </ac:picMkLst>
        </pc:picChg>
      </pc:sldChg>
      <pc:sldChg chg="del">
        <pc:chgData name="Kadir ÇIRAĞ" userId="S::kadir.cirag@antalya.edu.tr::8d1d656d-c108-46e7-acb7-275ed6777232" providerId="AD" clId="Web-{488EA727-583E-1AF2-15D7-1268961BCF05}" dt="2024-05-27T05:31:30.434" v="35"/>
        <pc:sldMkLst>
          <pc:docMk/>
          <pc:sldMk cId="1666700588" sldId="353"/>
        </pc:sldMkLst>
      </pc:sldChg>
      <pc:sldChg chg="add">
        <pc:chgData name="Kadir ÇIRAĞ" userId="S::kadir.cirag@antalya.edu.tr::8d1d656d-c108-46e7-acb7-275ed6777232" providerId="AD" clId="Web-{488EA727-583E-1AF2-15D7-1268961BCF05}" dt="2024-05-27T05:16:02.668" v="25"/>
        <pc:sldMkLst>
          <pc:docMk/>
          <pc:sldMk cId="401138112" sldId="366"/>
        </pc:sldMkLst>
      </pc:sldChg>
      <pc:sldChg chg="add">
        <pc:chgData name="Kadir ÇIRAĞ" userId="S::kadir.cirag@antalya.edu.tr::8d1d656d-c108-46e7-acb7-275ed6777232" providerId="AD" clId="Web-{488EA727-583E-1AF2-15D7-1268961BCF05}" dt="2024-05-27T05:27:45.832" v="28"/>
        <pc:sldMkLst>
          <pc:docMk/>
          <pc:sldMk cId="534035784" sldId="367"/>
        </pc:sldMkLst>
      </pc:sldChg>
      <pc:sldChg chg="add">
        <pc:chgData name="Kadir ÇIRAĞ" userId="S::kadir.cirag@antalya.edu.tr::8d1d656d-c108-46e7-acb7-275ed6777232" providerId="AD" clId="Web-{488EA727-583E-1AF2-15D7-1268961BCF05}" dt="2024-05-27T05:28:10.661" v="30"/>
        <pc:sldMkLst>
          <pc:docMk/>
          <pc:sldMk cId="622578243" sldId="368"/>
        </pc:sldMkLst>
      </pc:sldChg>
      <pc:sldChg chg="add">
        <pc:chgData name="Kadir ÇIRAĞ" userId="S::kadir.cirag@antalya.edu.tr::8d1d656d-c108-46e7-acb7-275ed6777232" providerId="AD" clId="Web-{488EA727-583E-1AF2-15D7-1268961BCF05}" dt="2024-05-27T05:28:31.584" v="32"/>
        <pc:sldMkLst>
          <pc:docMk/>
          <pc:sldMk cId="2584987194" sldId="369"/>
        </pc:sldMkLst>
      </pc:sldChg>
      <pc:sldChg chg="add">
        <pc:chgData name="Kadir ÇIRAĞ" userId="S::kadir.cirag@antalya.edu.tr::8d1d656d-c108-46e7-acb7-275ed6777232" providerId="AD" clId="Web-{488EA727-583E-1AF2-15D7-1268961BCF05}" dt="2024-05-27T05:29:03.069" v="33"/>
        <pc:sldMkLst>
          <pc:docMk/>
          <pc:sldMk cId="2563251814" sldId="370"/>
        </pc:sldMkLst>
      </pc:sldChg>
      <pc:sldChg chg="add">
        <pc:chgData name="Kadir ÇIRAĞ" userId="S::kadir.cirag@antalya.edu.tr::8d1d656d-c108-46e7-acb7-275ed6777232" providerId="AD" clId="Web-{488EA727-583E-1AF2-15D7-1268961BCF05}" dt="2024-05-27T05:31:26.262" v="34"/>
        <pc:sldMkLst>
          <pc:docMk/>
          <pc:sldMk cId="522312775" sldId="371"/>
        </pc:sldMkLst>
      </pc:sldChg>
      <pc:sldChg chg="addSp delSp modSp new">
        <pc:chgData name="Kadir ÇIRAĞ" userId="S::kadir.cirag@antalya.edu.tr::8d1d656d-c108-46e7-acb7-275ed6777232" providerId="AD" clId="Web-{488EA727-583E-1AF2-15D7-1268961BCF05}" dt="2024-05-27T05:59:55.225" v="55" actId="14100"/>
        <pc:sldMkLst>
          <pc:docMk/>
          <pc:sldMk cId="399748848" sldId="372"/>
        </pc:sldMkLst>
        <pc:spChg chg="del">
          <ac:chgData name="Kadir ÇIRAĞ" userId="S::kadir.cirag@antalya.edu.tr::8d1d656d-c108-46e7-acb7-275ed6777232" providerId="AD" clId="Web-{488EA727-583E-1AF2-15D7-1268961BCF05}" dt="2024-05-27T05:58:45.223" v="42"/>
          <ac:spMkLst>
            <pc:docMk/>
            <pc:sldMk cId="399748848" sldId="372"/>
            <ac:spMk id="2" creationId="{86A14BDF-1CE4-4ADA-6CDB-380D1BC903A4}"/>
          </ac:spMkLst>
        </pc:spChg>
        <pc:spChg chg="del">
          <ac:chgData name="Kadir ÇIRAĞ" userId="S::kadir.cirag@antalya.edu.tr::8d1d656d-c108-46e7-acb7-275ed6777232" providerId="AD" clId="Web-{488EA727-583E-1AF2-15D7-1268961BCF05}" dt="2024-05-27T05:58:14.785" v="37"/>
          <ac:spMkLst>
            <pc:docMk/>
            <pc:sldMk cId="399748848" sldId="372"/>
            <ac:spMk id="3" creationId="{06EBAF7F-4DEA-9835-B76C-0333AE2B7E1A}"/>
          </ac:spMkLst>
        </pc:spChg>
        <pc:picChg chg="add mod ord">
          <ac:chgData name="Kadir ÇIRAĞ" userId="S::kadir.cirag@antalya.edu.tr::8d1d656d-c108-46e7-acb7-275ed6777232" providerId="AD" clId="Web-{488EA727-583E-1AF2-15D7-1268961BCF05}" dt="2024-05-27T05:59:55.225" v="55" actId="14100"/>
          <ac:picMkLst>
            <pc:docMk/>
            <pc:sldMk cId="399748848" sldId="372"/>
            <ac:picMk id="5" creationId="{54A7EEC8-BACD-0B90-7F5A-2214306DFD94}"/>
          </ac:picMkLst>
        </pc:picChg>
      </pc:sldChg>
    </pc:docChg>
  </pc:docChgLst>
  <pc:docChgLst>
    <pc:chgData name="Aybike TUNÇ" userId="S::aybike.tunc@antalya.edu.tr::81dacc9a-2b24-4faf-8a2b-f928c488afb9" providerId="AD" clId="Web-{3CD845BE-0050-3967-1C59-2E5CF57627E5}"/>
    <pc:docChg chg="delSld modSld modSection">
      <pc:chgData name="Aybike TUNÇ" userId="S::aybike.tunc@antalya.edu.tr::81dacc9a-2b24-4faf-8a2b-f928c488afb9" providerId="AD" clId="Web-{3CD845BE-0050-3967-1C59-2E5CF57627E5}" dt="2024-05-25T13:13:36.505" v="42"/>
      <pc:docMkLst>
        <pc:docMk/>
      </pc:docMkLst>
      <pc:sldChg chg="addSp delSp modSp">
        <pc:chgData name="Aybike TUNÇ" userId="S::aybike.tunc@antalya.edu.tr::81dacc9a-2b24-4faf-8a2b-f928c488afb9" providerId="AD" clId="Web-{3CD845BE-0050-3967-1C59-2E5CF57627E5}" dt="2024-05-25T13:13:36.505" v="42"/>
        <pc:sldMkLst>
          <pc:docMk/>
          <pc:sldMk cId="1666700588" sldId="353"/>
        </pc:sldMkLst>
        <pc:spChg chg="del mod">
          <ac:chgData name="Aybike TUNÇ" userId="S::aybike.tunc@antalya.edu.tr::81dacc9a-2b24-4faf-8a2b-f928c488afb9" providerId="AD" clId="Web-{3CD845BE-0050-3967-1C59-2E5CF57627E5}" dt="2024-05-25T12:38:19.767" v="2"/>
          <ac:spMkLst>
            <pc:docMk/>
            <pc:sldMk cId="1666700588" sldId="353"/>
            <ac:spMk id="2" creationId="{DD246465-ADC8-A822-E913-105C16F4533E}"/>
          </ac:spMkLst>
        </pc:spChg>
        <pc:spChg chg="add del mod">
          <ac:chgData name="Aybike TUNÇ" userId="S::aybike.tunc@antalya.edu.tr::81dacc9a-2b24-4faf-8a2b-f928c488afb9" providerId="AD" clId="Web-{3CD845BE-0050-3967-1C59-2E5CF57627E5}" dt="2024-05-25T12:50:14.279" v="37"/>
          <ac:spMkLst>
            <pc:docMk/>
            <pc:sldMk cId="1666700588" sldId="353"/>
            <ac:spMk id="3" creationId="{E467D280-4AD7-FE95-B046-56562C25A8B3}"/>
          </ac:spMkLst>
        </pc:spChg>
        <pc:graphicFrameChg chg="add del mod">
          <ac:chgData name="Aybike TUNÇ" userId="S::aybike.tunc@antalya.edu.tr::81dacc9a-2b24-4faf-8a2b-f928c488afb9" providerId="AD" clId="Web-{3CD845BE-0050-3967-1C59-2E5CF57627E5}" dt="2024-05-25T12:51:23.388" v="40"/>
          <ac:graphicFrameMkLst>
            <pc:docMk/>
            <pc:sldMk cId="1666700588" sldId="353"/>
            <ac:graphicFrameMk id="5" creationId="{9151984D-CB0D-124F-CC0C-BDC1D37776AB}"/>
          </ac:graphicFrameMkLst>
        </pc:graphicFrameChg>
        <pc:graphicFrameChg chg="add del">
          <ac:chgData name="Aybike TUNÇ" userId="S::aybike.tunc@antalya.edu.tr::81dacc9a-2b24-4faf-8a2b-f928c488afb9" providerId="AD" clId="Web-{3CD845BE-0050-3967-1C59-2E5CF57627E5}" dt="2024-05-25T13:13:36.505" v="42"/>
          <ac:graphicFrameMkLst>
            <pc:docMk/>
            <pc:sldMk cId="1666700588" sldId="353"/>
            <ac:graphicFrameMk id="6" creationId="{3DEB0838-3344-0C6D-1889-6499E08BDA87}"/>
          </ac:graphicFrameMkLst>
        </pc:graphicFrameChg>
      </pc:sldChg>
      <pc:sldChg chg="modSp">
        <pc:chgData name="Aybike TUNÇ" userId="S::aybike.tunc@antalya.edu.tr::81dacc9a-2b24-4faf-8a2b-f928c488afb9" providerId="AD" clId="Web-{3CD845BE-0050-3967-1C59-2E5CF57627E5}" dt="2024-05-25T12:38:21.126" v="3" actId="1076"/>
        <pc:sldMkLst>
          <pc:docMk/>
          <pc:sldMk cId="2179233219" sldId="359"/>
        </pc:sldMkLst>
        <pc:picChg chg="mod">
          <ac:chgData name="Aybike TUNÇ" userId="S::aybike.tunc@antalya.edu.tr::81dacc9a-2b24-4faf-8a2b-f928c488afb9" providerId="AD" clId="Web-{3CD845BE-0050-3967-1C59-2E5CF57627E5}" dt="2024-05-25T12:38:21.126" v="3" actId="1076"/>
          <ac:picMkLst>
            <pc:docMk/>
            <pc:sldMk cId="2179233219" sldId="359"/>
            <ac:picMk id="2" creationId="{61B08B31-B051-5C4E-90F7-9642CBDADB81}"/>
          </ac:picMkLst>
        </pc:picChg>
      </pc:sldChg>
      <pc:sldChg chg="del">
        <pc:chgData name="Aybike TUNÇ" userId="S::aybike.tunc@antalya.edu.tr::81dacc9a-2b24-4faf-8a2b-f928c488afb9" providerId="AD" clId="Web-{3CD845BE-0050-3967-1C59-2E5CF57627E5}" dt="2024-05-25T12:41:11.750" v="4"/>
        <pc:sldMkLst>
          <pc:docMk/>
          <pc:sldMk cId="2544252986" sldId="361"/>
        </pc:sldMkLst>
      </pc:sldChg>
      <pc:sldChg chg="del">
        <pc:chgData name="Aybike TUNÇ" userId="S::aybike.tunc@antalya.edu.tr::81dacc9a-2b24-4faf-8a2b-f928c488afb9" providerId="AD" clId="Web-{3CD845BE-0050-3967-1C59-2E5CF57627E5}" dt="2024-05-25T12:38:10.986" v="1"/>
        <pc:sldMkLst>
          <pc:docMk/>
          <pc:sldMk cId="1784154435" sldId="362"/>
        </pc:sldMkLst>
      </pc:sldChg>
    </pc:docChg>
  </pc:docChgLst>
  <pc:docChgLst>
    <pc:chgData name="Aybike TUNÇ" userId="S::aybike.tunc@antalya.edu.tr::81dacc9a-2b24-4faf-8a2b-f928c488afb9" providerId="AD" clId="Web-{CAC4BFE5-FD32-DBCF-FEEE-1E2C705D7C75}"/>
    <pc:docChg chg="modSld">
      <pc:chgData name="Aybike TUNÇ" userId="S::aybike.tunc@antalya.edu.tr::81dacc9a-2b24-4faf-8a2b-f928c488afb9" providerId="AD" clId="Web-{CAC4BFE5-FD32-DBCF-FEEE-1E2C705D7C75}" dt="2024-05-27T10:13:50.290" v="325"/>
      <pc:docMkLst>
        <pc:docMk/>
      </pc:docMkLst>
      <pc:sldChg chg="modSp">
        <pc:chgData name="Aybike TUNÇ" userId="S::aybike.tunc@antalya.edu.tr::81dacc9a-2b24-4faf-8a2b-f928c488afb9" providerId="AD" clId="Web-{CAC4BFE5-FD32-DBCF-FEEE-1E2C705D7C75}" dt="2024-05-27T09:22:35.392" v="232" actId="20577"/>
        <pc:sldMkLst>
          <pc:docMk/>
          <pc:sldMk cId="2340244422" sldId="278"/>
        </pc:sldMkLst>
        <pc:spChg chg="mod">
          <ac:chgData name="Aybike TUNÇ" userId="S::aybike.tunc@antalya.edu.tr::81dacc9a-2b24-4faf-8a2b-f928c488afb9" providerId="AD" clId="Web-{CAC4BFE5-FD32-DBCF-FEEE-1E2C705D7C75}" dt="2024-05-27T09:22:35.392" v="232" actId="20577"/>
          <ac:spMkLst>
            <pc:docMk/>
            <pc:sldMk cId="2340244422" sldId="278"/>
            <ac:spMk id="2" creationId="{492FF62D-35B1-64E0-8178-92B21F338D5D}"/>
          </ac:spMkLst>
        </pc:spChg>
      </pc:sldChg>
      <pc:sldChg chg="addSp modSp">
        <pc:chgData name="Aybike TUNÇ" userId="S::aybike.tunc@antalya.edu.tr::81dacc9a-2b24-4faf-8a2b-f928c488afb9" providerId="AD" clId="Web-{CAC4BFE5-FD32-DBCF-FEEE-1E2C705D7C75}" dt="2024-05-27T10:13:50.290" v="325"/>
        <pc:sldMkLst>
          <pc:docMk/>
          <pc:sldMk cId="2179233219" sldId="359"/>
        </pc:sldMkLst>
        <pc:graphicFrameChg chg="add mod modGraphic">
          <ac:chgData name="Aybike TUNÇ" userId="S::aybike.tunc@antalya.edu.tr::81dacc9a-2b24-4faf-8a2b-f928c488afb9" providerId="AD" clId="Web-{CAC4BFE5-FD32-DBCF-FEEE-1E2C705D7C75}" dt="2024-05-27T10:13:50.290" v="325"/>
          <ac:graphicFrameMkLst>
            <pc:docMk/>
            <pc:sldMk cId="2179233219" sldId="359"/>
            <ac:graphicFrameMk id="4" creationId="{C7BFDE3C-DCDB-AACF-6A91-03BFBAFDBCDD}"/>
          </ac:graphicFrameMkLst>
        </pc:graphicFrameChg>
      </pc:sldChg>
    </pc:docChg>
  </pc:docChgLst>
  <pc:docChgLst>
    <pc:chgData name="Aybike TUNÇ" userId="S::aybike.tunc@antalya.edu.tr::81dacc9a-2b24-4faf-8a2b-f928c488afb9" providerId="AD" clId="Web-{DD4C36C6-C001-9C10-E838-983C24C5650C}"/>
    <pc:docChg chg="addSld delSld modSld modSection">
      <pc:chgData name="Aybike TUNÇ" userId="S::aybike.tunc@antalya.edu.tr::81dacc9a-2b24-4faf-8a2b-f928c488afb9" providerId="AD" clId="Web-{DD4C36C6-C001-9C10-E838-983C24C5650C}" dt="2024-05-27T11:31:02.253" v="128" actId="20577"/>
      <pc:docMkLst>
        <pc:docMk/>
      </pc:docMkLst>
      <pc:sldChg chg="modSp">
        <pc:chgData name="Aybike TUNÇ" userId="S::aybike.tunc@antalya.edu.tr::81dacc9a-2b24-4faf-8a2b-f928c488afb9" providerId="AD" clId="Web-{DD4C36C6-C001-9C10-E838-983C24C5650C}" dt="2024-05-27T11:31:02.253" v="128" actId="20577"/>
        <pc:sldMkLst>
          <pc:docMk/>
          <pc:sldMk cId="2340244422" sldId="278"/>
        </pc:sldMkLst>
        <pc:spChg chg="mod">
          <ac:chgData name="Aybike TUNÇ" userId="S::aybike.tunc@antalya.edu.tr::81dacc9a-2b24-4faf-8a2b-f928c488afb9" providerId="AD" clId="Web-{DD4C36C6-C001-9C10-E838-983C24C5650C}" dt="2024-05-27T11:31:02.253" v="128" actId="20577"/>
          <ac:spMkLst>
            <pc:docMk/>
            <pc:sldMk cId="2340244422" sldId="278"/>
            <ac:spMk id="2" creationId="{492FF62D-35B1-64E0-8178-92B21F338D5D}"/>
          </ac:spMkLst>
        </pc:spChg>
      </pc:sldChg>
      <pc:sldChg chg="modSp">
        <pc:chgData name="Aybike TUNÇ" userId="S::aybike.tunc@antalya.edu.tr::81dacc9a-2b24-4faf-8a2b-f928c488afb9" providerId="AD" clId="Web-{DD4C36C6-C001-9C10-E838-983C24C5650C}" dt="2024-05-27T11:24:29.039" v="15" actId="1076"/>
        <pc:sldMkLst>
          <pc:docMk/>
          <pc:sldMk cId="2309275913" sldId="304"/>
        </pc:sldMkLst>
        <pc:picChg chg="mod">
          <ac:chgData name="Aybike TUNÇ" userId="S::aybike.tunc@antalya.edu.tr::81dacc9a-2b24-4faf-8a2b-f928c488afb9" providerId="AD" clId="Web-{DD4C36C6-C001-9C10-E838-983C24C5650C}" dt="2024-05-27T11:24:29.039" v="15" actId="1076"/>
          <ac:picMkLst>
            <pc:docMk/>
            <pc:sldMk cId="2309275913" sldId="304"/>
            <ac:picMk id="4" creationId="{0909684B-EC69-BEBB-5854-2150CA9720BD}"/>
          </ac:picMkLst>
        </pc:picChg>
      </pc:sldChg>
      <pc:sldChg chg="modSp">
        <pc:chgData name="Aybike TUNÇ" userId="S::aybike.tunc@antalya.edu.tr::81dacc9a-2b24-4faf-8a2b-f928c488afb9" providerId="AD" clId="Web-{DD4C36C6-C001-9C10-E838-983C24C5650C}" dt="2024-05-27T11:22:34.031" v="7" actId="1076"/>
        <pc:sldMkLst>
          <pc:docMk/>
          <pc:sldMk cId="1666700588" sldId="353"/>
        </pc:sldMkLst>
        <pc:graphicFrameChg chg="mod">
          <ac:chgData name="Aybike TUNÇ" userId="S::aybike.tunc@antalya.edu.tr::81dacc9a-2b24-4faf-8a2b-f928c488afb9" providerId="AD" clId="Web-{DD4C36C6-C001-9C10-E838-983C24C5650C}" dt="2024-05-27T11:22:34.031" v="7" actId="1076"/>
          <ac:graphicFrameMkLst>
            <pc:docMk/>
            <pc:sldMk cId="1666700588" sldId="353"/>
            <ac:graphicFrameMk id="9" creationId="{8815F374-469E-4465-B08B-75B70263E7A4}"/>
          </ac:graphicFrameMkLst>
        </pc:graphicFrameChg>
      </pc:sldChg>
      <pc:sldChg chg="modSp">
        <pc:chgData name="Aybike TUNÇ" userId="S::aybike.tunc@antalya.edu.tr::81dacc9a-2b24-4faf-8a2b-f928c488afb9" providerId="AD" clId="Web-{DD4C36C6-C001-9C10-E838-983C24C5650C}" dt="2024-05-27T11:24:14.866" v="13" actId="1076"/>
        <pc:sldMkLst>
          <pc:docMk/>
          <pc:sldMk cId="1346354361" sldId="357"/>
        </pc:sldMkLst>
        <pc:picChg chg="mod">
          <ac:chgData name="Aybike TUNÇ" userId="S::aybike.tunc@antalya.edu.tr::81dacc9a-2b24-4faf-8a2b-f928c488afb9" providerId="AD" clId="Web-{DD4C36C6-C001-9C10-E838-983C24C5650C}" dt="2024-05-27T11:24:11.631" v="12" actId="1076"/>
          <ac:picMkLst>
            <pc:docMk/>
            <pc:sldMk cId="1346354361" sldId="357"/>
            <ac:picMk id="2" creationId="{D296581D-6D24-F05A-C708-09E7D8A657E1}"/>
          </ac:picMkLst>
        </pc:picChg>
        <pc:picChg chg="mod">
          <ac:chgData name="Aybike TUNÇ" userId="S::aybike.tunc@antalya.edu.tr::81dacc9a-2b24-4faf-8a2b-f928c488afb9" providerId="AD" clId="Web-{DD4C36C6-C001-9C10-E838-983C24C5650C}" dt="2024-05-27T11:24:14.866" v="13" actId="1076"/>
          <ac:picMkLst>
            <pc:docMk/>
            <pc:sldMk cId="1346354361" sldId="357"/>
            <ac:picMk id="3" creationId="{96D7F9BE-4F62-822D-3B07-FAB4B9AFB9AB}"/>
          </ac:picMkLst>
        </pc:picChg>
      </pc:sldChg>
      <pc:sldChg chg="modSp">
        <pc:chgData name="Aybike TUNÇ" userId="S::aybike.tunc@antalya.edu.tr::81dacc9a-2b24-4faf-8a2b-f928c488afb9" providerId="AD" clId="Web-{DD4C36C6-C001-9C10-E838-983C24C5650C}" dt="2024-05-27T11:27:49.302" v="51"/>
        <pc:sldMkLst>
          <pc:docMk/>
          <pc:sldMk cId="2179233219" sldId="359"/>
        </pc:sldMkLst>
        <pc:graphicFrameChg chg="mod modGraphic">
          <ac:chgData name="Aybike TUNÇ" userId="S::aybike.tunc@antalya.edu.tr::81dacc9a-2b24-4faf-8a2b-f928c488afb9" providerId="AD" clId="Web-{DD4C36C6-C001-9C10-E838-983C24C5650C}" dt="2024-05-27T11:27:49.302" v="51"/>
          <ac:graphicFrameMkLst>
            <pc:docMk/>
            <pc:sldMk cId="2179233219" sldId="359"/>
            <ac:graphicFrameMk id="4" creationId="{C7BFDE3C-DCDB-AACF-6A91-03BFBAFDBCDD}"/>
          </ac:graphicFrameMkLst>
        </pc:graphicFrameChg>
      </pc:sldChg>
      <pc:sldChg chg="modSp">
        <pc:chgData name="Aybike TUNÇ" userId="S::aybike.tunc@antalya.edu.tr::81dacc9a-2b24-4faf-8a2b-f928c488afb9" providerId="AD" clId="Web-{DD4C36C6-C001-9C10-E838-983C24C5650C}" dt="2024-05-27T11:18:41.734" v="1"/>
        <pc:sldMkLst>
          <pc:docMk/>
          <pc:sldMk cId="622578243" sldId="368"/>
        </pc:sldMkLst>
        <pc:graphicFrameChg chg="modGraphic">
          <ac:chgData name="Aybike TUNÇ" userId="S::aybike.tunc@antalya.edu.tr::81dacc9a-2b24-4faf-8a2b-f928c488afb9" providerId="AD" clId="Web-{DD4C36C6-C001-9C10-E838-983C24C5650C}" dt="2024-05-27T11:18:41.734" v="1"/>
          <ac:graphicFrameMkLst>
            <pc:docMk/>
            <pc:sldMk cId="622578243" sldId="368"/>
            <ac:graphicFrameMk id="66" creationId="{4E4BC37B-8B6C-4421-8472-B24C6619D2F1}"/>
          </ac:graphicFrameMkLst>
        </pc:graphicFrameChg>
      </pc:sldChg>
      <pc:sldChg chg="modSp">
        <pc:chgData name="Aybike TUNÇ" userId="S::aybike.tunc@antalya.edu.tr::81dacc9a-2b24-4faf-8a2b-f928c488afb9" providerId="AD" clId="Web-{DD4C36C6-C001-9C10-E838-983C24C5650C}" dt="2024-05-27T11:23:17.393" v="8" actId="1076"/>
        <pc:sldMkLst>
          <pc:docMk/>
          <pc:sldMk cId="474467792" sldId="373"/>
        </pc:sldMkLst>
        <pc:graphicFrameChg chg="mod">
          <ac:chgData name="Aybike TUNÇ" userId="S::aybike.tunc@antalya.edu.tr::81dacc9a-2b24-4faf-8a2b-f928c488afb9" providerId="AD" clId="Web-{DD4C36C6-C001-9C10-E838-983C24C5650C}" dt="2024-05-27T11:23:17.393" v="8" actId="1076"/>
          <ac:graphicFrameMkLst>
            <pc:docMk/>
            <pc:sldMk cId="474467792" sldId="373"/>
            <ac:graphicFrameMk id="9" creationId="{8815F374-469E-4465-B08B-75B70263E7A4}"/>
          </ac:graphicFrameMkLst>
        </pc:graphicFrameChg>
      </pc:sldChg>
      <pc:sldChg chg="modSp">
        <pc:chgData name="Aybike TUNÇ" userId="S::aybike.tunc@antalya.edu.tr::81dacc9a-2b24-4faf-8a2b-f928c488afb9" providerId="AD" clId="Web-{DD4C36C6-C001-9C10-E838-983C24C5650C}" dt="2024-05-27T11:23:33.207" v="9" actId="1076"/>
        <pc:sldMkLst>
          <pc:docMk/>
          <pc:sldMk cId="3398806460" sldId="374"/>
        </pc:sldMkLst>
        <pc:picChg chg="mod">
          <ac:chgData name="Aybike TUNÇ" userId="S::aybike.tunc@antalya.edu.tr::81dacc9a-2b24-4faf-8a2b-f928c488afb9" providerId="AD" clId="Web-{DD4C36C6-C001-9C10-E838-983C24C5650C}" dt="2024-05-27T11:23:33.207" v="9" actId="1076"/>
          <ac:picMkLst>
            <pc:docMk/>
            <pc:sldMk cId="3398806460" sldId="374"/>
            <ac:picMk id="3" creationId="{CF228370-402E-1948-4C2A-F1585C652EBA}"/>
          </ac:picMkLst>
        </pc:picChg>
      </pc:sldChg>
      <pc:sldChg chg="new del">
        <pc:chgData name="Aybike TUNÇ" userId="S::aybike.tunc@antalya.edu.tr::81dacc9a-2b24-4faf-8a2b-f928c488afb9" providerId="AD" clId="Web-{DD4C36C6-C001-9C10-E838-983C24C5650C}" dt="2024-05-27T11:28:27.149" v="53"/>
        <pc:sldMkLst>
          <pc:docMk/>
          <pc:sldMk cId="3988976527" sldId="37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Downloads\Derslerin_Anket_Sonuclari_2021-2022_Bahar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Downloads\Derslerin_Anket_Sonuclari_2021-2022_Bahar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Downloads\Derslerin_Anket_Sonuclari_2021-2022_Bahar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Downloads\Derslerin_Anket_Sonuclari_2021-2022_Bahar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tr-TR" sz="1400" b="1" i="0" u="none" strike="noStrike" kern="1200" spc="0" baseline="0">
                <a:solidFill>
                  <a:schemeClr val="tx2"/>
                </a:solidFill>
              </a:rPr>
              <a:t>    İŞLETME BÖLÜMÜ 2021-2022 BAHAR DÖNEMİ DERS İÇERİK ANKETİ SONUÇLARI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/>
            </a:endParaRPr>
          </a:p>
        </c:rich>
      </c:tx>
      <c:layout>
        <c:manualLayout>
          <c:xMode val="edge"/>
          <c:yMode val="edge"/>
          <c:x val="0.1523290320849938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092120803027069"/>
          <c:y val="0.24428157339728127"/>
          <c:w val="0.89762290632318542"/>
          <c:h val="0.68555982267944127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axId val="792079032"/>
        <c:axId val="792075072"/>
      </c:barChart>
      <c:catAx>
        <c:axId val="792079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2075072"/>
        <c:crosses val="autoZero"/>
        <c:auto val="1"/>
        <c:lblAlgn val="ctr"/>
        <c:lblOffset val="100"/>
        <c:tickMarkSkip val="10"/>
        <c:noMultiLvlLbl val="0"/>
      </c:catAx>
      <c:valAx>
        <c:axId val="792075072"/>
        <c:scaling>
          <c:orientation val="minMax"/>
        </c:scaling>
        <c:delete val="0"/>
        <c:axPos val="l"/>
        <c:majorGridlines>
          <c:spPr>
            <a:ln w="34925" cap="flat" cmpd="sng" algn="ctr">
              <a:noFill/>
              <a:round/>
            </a:ln>
            <a:effectLst/>
          </c:spPr>
        </c:majorGridlines>
        <c:numFmt formatCode="[$-10409]#,##0.00;\-#,##0.00" sourceLinked="1"/>
        <c:majorTickMark val="none"/>
        <c:minorTickMark val="none"/>
        <c:tickLblPos val="nextTo"/>
        <c:spPr>
          <a:noFill/>
          <a:ln>
            <a:gradFill>
              <a:gsLst>
                <a:gs pos="0">
                  <a:schemeClr val="accent1">
                    <a:lumMod val="2000"/>
                    <a:lumOff val="98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207903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tr-TR" sz="1400" b="1" i="0" u="none" strike="noStrike" kern="1200" spc="0" baseline="0">
                <a:solidFill>
                  <a:schemeClr val="tx2"/>
                </a:solidFill>
              </a:rPr>
              <a:t>    İŞLETME BÖLÜMÜ 2021-2022 BAHAR DÖNEMİ DERS İÇERİK ANKETİ SONUÇLARI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/>
            </a:endParaRPr>
          </a:p>
        </c:rich>
      </c:tx>
      <c:layout>
        <c:manualLayout>
          <c:xMode val="edge"/>
          <c:yMode val="edge"/>
          <c:x val="0.1523290320849938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092120803027069"/>
          <c:y val="0.24428157339728127"/>
          <c:w val="0.89762290632318542"/>
          <c:h val="0.68555982267944127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axId val="792079032"/>
        <c:axId val="792075072"/>
      </c:barChart>
      <c:catAx>
        <c:axId val="792079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2075072"/>
        <c:crosses val="autoZero"/>
        <c:auto val="1"/>
        <c:lblAlgn val="ctr"/>
        <c:lblOffset val="100"/>
        <c:tickMarkSkip val="10"/>
        <c:noMultiLvlLbl val="0"/>
      </c:catAx>
      <c:valAx>
        <c:axId val="792075072"/>
        <c:scaling>
          <c:orientation val="minMax"/>
        </c:scaling>
        <c:delete val="0"/>
        <c:axPos val="l"/>
        <c:majorGridlines>
          <c:spPr>
            <a:ln w="34925" cap="flat" cmpd="sng" algn="ctr">
              <a:noFill/>
              <a:round/>
            </a:ln>
            <a:effectLst/>
          </c:spPr>
        </c:majorGridlines>
        <c:numFmt formatCode="[$-10409]#,##0.00;\-#,##0.00" sourceLinked="1"/>
        <c:majorTickMark val="none"/>
        <c:minorTickMark val="none"/>
        <c:tickLblPos val="nextTo"/>
        <c:spPr>
          <a:noFill/>
          <a:ln>
            <a:gradFill>
              <a:gsLst>
                <a:gs pos="0">
                  <a:schemeClr val="accent1">
                    <a:lumMod val="2000"/>
                    <a:lumOff val="98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207903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tr-TR" sz="1400" b="1" i="0" u="none" strike="noStrike" kern="1200" spc="0" baseline="0">
                <a:solidFill>
                  <a:schemeClr val="tx2"/>
                </a:solidFill>
              </a:rPr>
              <a:t>    İŞLETME BÖLÜMÜ 2021-2022 BAHAR DÖNEMİ DERS İÇERİK ANKETİ SONUÇLARI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/>
            </a:endParaRPr>
          </a:p>
        </c:rich>
      </c:tx>
      <c:layout>
        <c:manualLayout>
          <c:xMode val="edge"/>
          <c:yMode val="edge"/>
          <c:x val="0.1523290320849938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092120803027069"/>
          <c:y val="0.24428157339728127"/>
          <c:w val="0.89762290632318542"/>
          <c:h val="0.68555982267944127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axId val="792079032"/>
        <c:axId val="792075072"/>
      </c:barChart>
      <c:catAx>
        <c:axId val="792079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2075072"/>
        <c:crosses val="autoZero"/>
        <c:auto val="1"/>
        <c:lblAlgn val="ctr"/>
        <c:lblOffset val="100"/>
        <c:tickMarkSkip val="10"/>
        <c:noMultiLvlLbl val="0"/>
      </c:catAx>
      <c:valAx>
        <c:axId val="792075072"/>
        <c:scaling>
          <c:orientation val="minMax"/>
        </c:scaling>
        <c:delete val="0"/>
        <c:axPos val="l"/>
        <c:majorGridlines>
          <c:spPr>
            <a:ln w="34925" cap="flat" cmpd="sng" algn="ctr">
              <a:noFill/>
              <a:round/>
            </a:ln>
            <a:effectLst/>
          </c:spPr>
        </c:majorGridlines>
        <c:numFmt formatCode="[$-10409]#,##0.00;\-#,##0.00" sourceLinked="1"/>
        <c:majorTickMark val="none"/>
        <c:minorTickMark val="none"/>
        <c:tickLblPos val="nextTo"/>
        <c:spPr>
          <a:noFill/>
          <a:ln>
            <a:gradFill>
              <a:gsLst>
                <a:gs pos="0">
                  <a:schemeClr val="accent1">
                    <a:lumMod val="2000"/>
                    <a:lumOff val="98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207903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tr-TR" sz="1400" b="1" i="0" u="none" strike="noStrike" kern="1200" spc="0" baseline="0">
                <a:solidFill>
                  <a:schemeClr val="tx2"/>
                </a:solidFill>
              </a:rPr>
              <a:t>    İŞLETME BÖLÜMÜ 2021-2022 BAHAR DÖNEMİ DERS İÇERİK ANKETİ SONUÇLARI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/>
            </a:endParaRPr>
          </a:p>
        </c:rich>
      </c:tx>
      <c:layout>
        <c:manualLayout>
          <c:xMode val="edge"/>
          <c:yMode val="edge"/>
          <c:x val="0.1523290320849938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092120803027069"/>
          <c:y val="0.24428157339728127"/>
          <c:w val="0.89762290632318542"/>
          <c:h val="0.68555982267944127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axId val="792079032"/>
        <c:axId val="792075072"/>
      </c:barChart>
      <c:catAx>
        <c:axId val="792079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2075072"/>
        <c:crosses val="autoZero"/>
        <c:auto val="1"/>
        <c:lblAlgn val="ctr"/>
        <c:lblOffset val="100"/>
        <c:tickMarkSkip val="10"/>
        <c:noMultiLvlLbl val="0"/>
      </c:catAx>
      <c:valAx>
        <c:axId val="792075072"/>
        <c:scaling>
          <c:orientation val="minMax"/>
        </c:scaling>
        <c:delete val="0"/>
        <c:axPos val="l"/>
        <c:majorGridlines>
          <c:spPr>
            <a:ln w="34925" cap="flat" cmpd="sng" algn="ctr">
              <a:noFill/>
              <a:round/>
            </a:ln>
            <a:effectLst/>
          </c:spPr>
        </c:majorGridlines>
        <c:numFmt formatCode="[$-10409]#,##0.00;\-#,##0.00" sourceLinked="1"/>
        <c:majorTickMark val="none"/>
        <c:minorTickMark val="none"/>
        <c:tickLblPos val="nextTo"/>
        <c:spPr>
          <a:noFill/>
          <a:ln>
            <a:gradFill>
              <a:gsLst>
                <a:gs pos="0">
                  <a:schemeClr val="accent1">
                    <a:lumMod val="2000"/>
                    <a:lumOff val="98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207903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0.0075</cdr:y>
    </cdr:from>
    <cdr:to>
      <cdr:x>0.46758</cdr:x>
      <cdr:y>0.18023</cdr:y>
    </cdr:to>
    <cdr:sp macro="" textlink="">
      <cdr:nvSpPr>
        <cdr:cNvPr id="3" name="Metin kutusu 2">
          <a:extLst xmlns:a="http://schemas.openxmlformats.org/drawingml/2006/main">
            <a:ext uri="{FF2B5EF4-FFF2-40B4-BE49-F238E27FC236}">
              <a16:creationId xmlns:a16="http://schemas.microsoft.com/office/drawing/2014/main" id="{1A3468F4-FA7A-550F-7261-16542048F0B6}"/>
            </a:ext>
          </a:extLst>
        </cdr:cNvPr>
        <cdr:cNvSpPr txBox="1"/>
      </cdr:nvSpPr>
      <cdr:spPr>
        <a:xfrm xmlns:a="http://schemas.openxmlformats.org/drawingml/2006/main">
          <a:off x="0" y="39693"/>
          <a:ext cx="4078650" cy="9144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tr-TR" sz="1800" b="1" dirty="0">
              <a:latin typeface="Calibri "/>
              <a:cs typeface="Times New Roman" panose="02020603050405020304" pitchFamily="18" charset="0"/>
            </a:rPr>
            <a:t>İşletme Bölümü 2022-2023 Bahar Dönemi Ders Değerlendirmesi Anket Sonuçları </a:t>
          </a:r>
        </a:p>
        <a:p xmlns:a="http://schemas.openxmlformats.org/drawingml/2006/main">
          <a:r>
            <a:rPr lang="tr-TR" sz="1800" b="1" dirty="0">
              <a:latin typeface="Calibri "/>
              <a:cs typeface="Times New Roman" panose="02020603050405020304" pitchFamily="18" charset="0"/>
            </a:rPr>
            <a:t>                                       Ders İçerik Anketi Ortalaması:84,91</a:t>
          </a:r>
        </a:p>
        <a:p xmlns:a="http://schemas.openxmlformats.org/drawingml/2006/main">
          <a:r>
            <a:rPr lang="tr-TR" sz="1800" b="1" dirty="0">
              <a:latin typeface="Calibri "/>
              <a:cs typeface="Times New Roman" panose="02020603050405020304" pitchFamily="18" charset="0"/>
            </a:rPr>
            <a:t> </a:t>
          </a:r>
          <a:endParaRPr lang="en-US" sz="1800" b="1" dirty="0">
            <a:latin typeface="Calibri "/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0.0075</cdr:y>
    </cdr:from>
    <cdr:to>
      <cdr:x>0.46758</cdr:x>
      <cdr:y>0.18023</cdr:y>
    </cdr:to>
    <cdr:sp macro="" textlink="">
      <cdr:nvSpPr>
        <cdr:cNvPr id="3" name="Metin kutusu 2">
          <a:extLst xmlns:a="http://schemas.openxmlformats.org/drawingml/2006/main">
            <a:ext uri="{FF2B5EF4-FFF2-40B4-BE49-F238E27FC236}">
              <a16:creationId xmlns:a16="http://schemas.microsoft.com/office/drawing/2014/main" id="{1A3468F4-FA7A-550F-7261-16542048F0B6}"/>
            </a:ext>
          </a:extLst>
        </cdr:cNvPr>
        <cdr:cNvSpPr txBox="1"/>
      </cdr:nvSpPr>
      <cdr:spPr>
        <a:xfrm xmlns:a="http://schemas.openxmlformats.org/drawingml/2006/main">
          <a:off x="0" y="39693"/>
          <a:ext cx="4078650" cy="9144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tr-TR" sz="1800" b="1" dirty="0">
              <a:latin typeface="Calibri "/>
              <a:cs typeface="Times New Roman" panose="02020603050405020304" pitchFamily="18" charset="0"/>
            </a:rPr>
            <a:t>İşletme Bölümü 2022-2023 Bahar Dönemi Öğretim Üyesi Değerlendirmesi Anket Sonuçları </a:t>
          </a:r>
        </a:p>
        <a:p xmlns:a="http://schemas.openxmlformats.org/drawingml/2006/main">
          <a:r>
            <a:rPr lang="tr-TR" sz="1800" b="1" dirty="0">
              <a:latin typeface="Calibri "/>
              <a:cs typeface="Times New Roman" panose="02020603050405020304" pitchFamily="18" charset="0"/>
            </a:rPr>
            <a:t>                                       Öğretim Üyesi Anketi Ortalaması:84,06</a:t>
          </a:r>
        </a:p>
        <a:p xmlns:a="http://schemas.openxmlformats.org/drawingml/2006/main">
          <a:endParaRPr lang="tr-TR" sz="1800" b="1" dirty="0">
            <a:latin typeface="Calibri "/>
            <a:cs typeface="Times New Roman" panose="02020603050405020304" pitchFamily="18" charset="0"/>
          </a:endParaRPr>
        </a:p>
        <a:p xmlns:a="http://schemas.openxmlformats.org/drawingml/2006/main">
          <a:r>
            <a:rPr lang="tr-TR" sz="1800" b="1" dirty="0">
              <a:latin typeface="Calibri "/>
              <a:cs typeface="Times New Roman" panose="02020603050405020304" pitchFamily="18" charset="0"/>
            </a:rPr>
            <a:t> </a:t>
          </a:r>
          <a:endParaRPr lang="en-US" sz="1800" b="1" dirty="0">
            <a:latin typeface="Calibri 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0.07855</cdr:x>
      <cdr:y>0.17154</cdr:y>
    </cdr:from>
    <cdr:to>
      <cdr:x>0.87346</cdr:x>
      <cdr:y>0.95779</cdr:y>
    </cdr:to>
    <cdr:pic>
      <cdr:nvPicPr>
        <cdr:cNvPr id="6" name="Resim 5" descr="metin, ekran görüntüsü, yazı tipi, diyagram içeren bir resim&#10;&#10;Açıklama otomatik olarak oluşturuldu">
          <a:extLst xmlns:a="http://schemas.openxmlformats.org/drawingml/2006/main">
            <a:ext uri="{FF2B5EF4-FFF2-40B4-BE49-F238E27FC236}">
              <a16:creationId xmlns:a16="http://schemas.microsoft.com/office/drawing/2014/main" id="{8C1CFCBB-6255-B38B-91DE-DC8601B37F3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588161" y="832859"/>
          <a:ext cx="5952468" cy="3817446"/>
        </a:xfrm>
        <a:prstGeom xmlns:a="http://schemas.openxmlformats.org/drawingml/2006/main" prst="rect">
          <a:avLst/>
        </a:prstGeom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0.0075</cdr:y>
    </cdr:from>
    <cdr:to>
      <cdr:x>0.46758</cdr:x>
      <cdr:y>0.18023</cdr:y>
    </cdr:to>
    <cdr:sp macro="" textlink="">
      <cdr:nvSpPr>
        <cdr:cNvPr id="3" name="Metin kutusu 2">
          <a:extLst xmlns:a="http://schemas.openxmlformats.org/drawingml/2006/main">
            <a:ext uri="{FF2B5EF4-FFF2-40B4-BE49-F238E27FC236}">
              <a16:creationId xmlns:a16="http://schemas.microsoft.com/office/drawing/2014/main" id="{1A3468F4-FA7A-550F-7261-16542048F0B6}"/>
            </a:ext>
          </a:extLst>
        </cdr:cNvPr>
        <cdr:cNvSpPr txBox="1"/>
      </cdr:nvSpPr>
      <cdr:spPr>
        <a:xfrm xmlns:a="http://schemas.openxmlformats.org/drawingml/2006/main">
          <a:off x="0" y="39693"/>
          <a:ext cx="4078650" cy="9144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tr-TR" sz="1800" b="1" dirty="0">
              <a:latin typeface="Calibri "/>
              <a:cs typeface="Times New Roman" panose="02020603050405020304" pitchFamily="18" charset="0"/>
            </a:rPr>
            <a:t>İşletme Bölümü 2023-2024 Güz Dönemi Ders Değerlendirmesi Anket Sonuçları </a:t>
          </a:r>
        </a:p>
        <a:p xmlns:a="http://schemas.openxmlformats.org/drawingml/2006/main">
          <a:r>
            <a:rPr lang="tr-TR" sz="1800" b="1" dirty="0">
              <a:latin typeface="Calibri "/>
              <a:cs typeface="Times New Roman" panose="02020603050405020304" pitchFamily="18" charset="0"/>
            </a:rPr>
            <a:t>                                       Ders İçerik Anketi Ortalaması:85,76</a:t>
          </a:r>
        </a:p>
        <a:p xmlns:a="http://schemas.openxmlformats.org/drawingml/2006/main">
          <a:r>
            <a:rPr lang="tr-TR" sz="1800" b="1" dirty="0">
              <a:latin typeface="Calibri "/>
              <a:cs typeface="Times New Roman" panose="02020603050405020304" pitchFamily="18" charset="0"/>
            </a:rPr>
            <a:t> </a:t>
          </a:r>
          <a:endParaRPr lang="en-US" sz="1800" b="1" dirty="0">
            <a:latin typeface="Calibri "/>
            <a:cs typeface="Times New Roman" panose="02020603050405020304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0.07744</cdr:x>
      <cdr:y>0.15185</cdr:y>
    </cdr:from>
    <cdr:to>
      <cdr:x>0.92559</cdr:x>
      <cdr:y>1</cdr:y>
    </cdr:to>
    <cdr:pic>
      <cdr:nvPicPr>
        <cdr:cNvPr id="4" name="Resim 3" descr="metin, ekran görüntüsü, yazı tipi, diyagram içeren bir resim&#10;&#10;Açıklama otomatik olarak oluşturuldu">
          <a:extLst xmlns:a="http://schemas.openxmlformats.org/drawingml/2006/main">
            <a:ext uri="{FF2B5EF4-FFF2-40B4-BE49-F238E27FC236}">
              <a16:creationId xmlns:a16="http://schemas.microsoft.com/office/drawing/2014/main" id="{F2FCD030-03A3-199C-EB74-C7C22714E7BC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53244" y="790776"/>
          <a:ext cx="7154358" cy="4416734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</cdr:x>
      <cdr:y>0.0075</cdr:y>
    </cdr:from>
    <cdr:to>
      <cdr:x>0.46758</cdr:x>
      <cdr:y>0.18023</cdr:y>
    </cdr:to>
    <cdr:sp macro="" textlink="">
      <cdr:nvSpPr>
        <cdr:cNvPr id="3" name="Metin kutusu 2">
          <a:extLst xmlns:a="http://schemas.openxmlformats.org/drawingml/2006/main">
            <a:ext uri="{FF2B5EF4-FFF2-40B4-BE49-F238E27FC236}">
              <a16:creationId xmlns:a16="http://schemas.microsoft.com/office/drawing/2014/main" id="{1A3468F4-FA7A-550F-7261-16542048F0B6}"/>
            </a:ext>
          </a:extLst>
        </cdr:cNvPr>
        <cdr:cNvSpPr txBox="1"/>
      </cdr:nvSpPr>
      <cdr:spPr>
        <a:xfrm xmlns:a="http://schemas.openxmlformats.org/drawingml/2006/main">
          <a:off x="0" y="39693"/>
          <a:ext cx="4078650" cy="9144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tr-TR" sz="1800" b="1" dirty="0">
              <a:latin typeface="Calibri "/>
              <a:cs typeface="Times New Roman" panose="02020603050405020304" pitchFamily="18" charset="0"/>
            </a:rPr>
            <a:t>İşletme Bölümü 2023-2024 Güz Dönemi Öğretim Üyesi Değerlendirmesi Anket Sonuçları </a:t>
          </a:r>
        </a:p>
        <a:p xmlns:a="http://schemas.openxmlformats.org/drawingml/2006/main">
          <a:r>
            <a:rPr lang="tr-TR" sz="1800" b="1" dirty="0">
              <a:latin typeface="Calibri "/>
              <a:cs typeface="Times New Roman" panose="02020603050405020304" pitchFamily="18" charset="0"/>
            </a:rPr>
            <a:t>                                       Öğretim Üyesi Anketi Ortalaması:84,06</a:t>
          </a:r>
        </a:p>
        <a:p xmlns:a="http://schemas.openxmlformats.org/drawingml/2006/main">
          <a:endParaRPr lang="tr-TR" sz="1800" b="1" dirty="0">
            <a:latin typeface="Calibri "/>
            <a:cs typeface="Times New Roman" panose="02020603050405020304" pitchFamily="18" charset="0"/>
          </a:endParaRPr>
        </a:p>
        <a:p xmlns:a="http://schemas.openxmlformats.org/drawingml/2006/main">
          <a:r>
            <a:rPr lang="tr-TR" sz="1800" b="1" dirty="0">
              <a:latin typeface="Calibri "/>
              <a:cs typeface="Times New Roman" panose="02020603050405020304" pitchFamily="18" charset="0"/>
            </a:rPr>
            <a:t> </a:t>
          </a:r>
          <a:endParaRPr lang="en-US" sz="1800" b="1" dirty="0">
            <a:latin typeface="Calibri 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FC953-42AA-4EE9-BF6A-0E981C5F3E5C}" type="datetimeFigureOut">
              <a:rPr lang="tr-TR" smtClean="0"/>
              <a:t>27.05.2024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F1CBD-092F-46C9-A4DE-6EE6E628F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61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Öğrenci velisi çıkarıldı.</a:t>
            </a:r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F1CBD-092F-46C9-A4DE-6EE6E628FC19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35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Geçen ar. gör alındığı için bu sayı 1’e düşürülmüştür. Öğretim üyesi ihtiyacı sabit kaldı.</a:t>
            </a:r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F1CBD-092F-46C9-A4DE-6EE6E628FC19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056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Geçen senekiler karşılanmamış bu sene de bu ihtiyaçlar eklenmiştir.</a:t>
            </a:r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F1CBD-092F-46C9-A4DE-6EE6E628FC19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5413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F1CBD-092F-46C9-A4DE-6EE6E628FC19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0043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Toplantıda sorulacak. Bu bölümde hocaların </a:t>
            </a:r>
            <a:r>
              <a:rPr lang="tr-TR" err="1"/>
              <a:t>aap’si</a:t>
            </a:r>
            <a:r>
              <a:rPr lang="tr-TR"/>
              <a:t> paylaşılmalı mı?</a:t>
            </a:r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F1CBD-092F-46C9-A4DE-6EE6E628FC19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3593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2CFF-777B-4533-A440-4C456B6A9FEA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84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46277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09280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19107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78411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03407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42038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53334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059A-8985-41A3-9F35-8DC13894A4E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48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4D3F-D744-42F9-A266-110B14BD4158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146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C8BA-DCDD-4E80-B44D-BB4BDA6BC718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505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7ED0-D0FE-4A09-AE62-4103EA8D2926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338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82A1D-A539-4378-A6BA-1AA9F3084D39}" type="datetime1">
              <a:rPr lang="tr-TR" smtClean="0"/>
              <a:t>27.05.2024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3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2C6F-6FA5-45C8-ACE4-E5B3D13F24FA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82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0823A-34F6-4D9A-B72C-4420CCCD8E18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24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73C7-9167-4403-8666-44BE3976514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157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A8A1-43D8-4974-AA28-F99EFBEC3B2D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238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700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412488" y="4458979"/>
            <a:ext cx="4304647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tr-TR" sz="2200" b="1">
              <a:solidFill>
                <a:schemeClr val="accent5">
                  <a:lumMod val="50000"/>
                </a:schemeClr>
              </a:solidFill>
              <a:cs typeface="Calibri"/>
            </a:endParaRPr>
          </a:p>
          <a:p>
            <a:r>
              <a:rPr lang="tr-TR" sz="2800" b="1">
                <a:solidFill>
                  <a:schemeClr val="accent5">
                    <a:lumMod val="50000"/>
                  </a:schemeClr>
                </a:solidFill>
              </a:rPr>
              <a:t>       İŞLETME BÖLÜMÜ</a:t>
            </a:r>
            <a:endParaRPr lang="tr-TR" sz="2800" b="1">
              <a:solidFill>
                <a:schemeClr val="accent5">
                  <a:lumMod val="50000"/>
                </a:schemeClr>
              </a:solidFill>
              <a:cs typeface="Calibri"/>
            </a:endParaRPr>
          </a:p>
        </p:txBody>
      </p:sp>
      <p:pic>
        <p:nvPicPr>
          <p:cNvPr id="102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836712"/>
            <a:ext cx="2376264" cy="50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Metin kutusu 44"/>
          <p:cNvSpPr txBox="1"/>
          <p:nvPr/>
        </p:nvSpPr>
        <p:spPr>
          <a:xfrm>
            <a:off x="330546" y="2410020"/>
            <a:ext cx="8554916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207">
              <a:spcBef>
                <a:spcPct val="0"/>
              </a:spcBef>
            </a:pPr>
            <a:r>
              <a:rPr lang="tr-TR" sz="3200" b="1" spc="5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 2023 YILI </a:t>
            </a:r>
            <a:endParaRPr lang="en-US" sz="3200" b="1" spc="5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/>
              <a:ea typeface="+mj-ea"/>
              <a:cs typeface="Calibri"/>
            </a:endParaRPr>
          </a:p>
          <a:p>
            <a:pPr algn="ctr" defTabSz="457207">
              <a:spcBef>
                <a:spcPct val="0"/>
              </a:spcBef>
            </a:pPr>
            <a:r>
              <a:rPr lang="tr-TR" sz="3200" b="1" spc="5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YÖNETİMİN GÖZDEN GEÇİRME TOPLANTISI </a:t>
            </a:r>
          </a:p>
          <a:p>
            <a:pPr algn="ctr" defTabSz="457207">
              <a:spcBef>
                <a:spcPct val="0"/>
              </a:spcBef>
            </a:pPr>
            <a:r>
              <a:rPr lang="tr-TR" sz="3200" b="1" spc="5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(YGG) </a:t>
            </a:r>
            <a:endParaRPr lang="en-US" sz="3200" b="1" spc="5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+mj-ea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57669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823765" y="476672"/>
            <a:ext cx="7321964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(HAYATA GEÇİRİLEN ÖNERİLER ve AKSİYON ALINAN ŞİKAYETLER)</a:t>
            </a:r>
            <a:endParaRPr lang="en-US" sz="280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o 9">
            <a:extLst>
              <a:ext uri="{FF2B5EF4-FFF2-40B4-BE49-F238E27FC236}">
                <a16:creationId xmlns:a16="http://schemas.microsoft.com/office/drawing/2014/main" id="{FE785E69-6E79-D3A7-B65D-21699F46B4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579831"/>
              </p:ext>
            </p:extLst>
          </p:nvPr>
        </p:nvGraphicFramePr>
        <p:xfrm>
          <a:off x="1326229" y="2624537"/>
          <a:ext cx="6317034" cy="3057308"/>
        </p:xfrm>
        <a:graphic>
          <a:graphicData uri="http://schemas.openxmlformats.org/drawingml/2006/table">
            <a:tbl>
              <a:tblPr/>
              <a:tblGrid>
                <a:gridCol w="1531844">
                  <a:extLst>
                    <a:ext uri="{9D8B030D-6E8A-4147-A177-3AD203B41FA5}">
                      <a16:colId xmlns:a16="http://schemas.microsoft.com/office/drawing/2014/main" val="3927602092"/>
                    </a:ext>
                  </a:extLst>
                </a:gridCol>
                <a:gridCol w="1531844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620300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633046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110143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141312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KONUSU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ÇÖZÜM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SONUÇ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65195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>
                      <a:solidFill>
                        <a:srgbClr val="141312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141312"/>
                      </a:solidFill>
                    </a:lnT>
                    <a:lnB w="6350">
                      <a:solidFill>
                        <a:srgbClr val="141312"/>
                      </a:solidFill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 durumda bulunmamaktadır.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65195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>
                      <a:solidFill>
                        <a:srgbClr val="141312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141312"/>
                      </a:solidFill>
                    </a:lnT>
                    <a:lnB w="6350">
                      <a:solidFill>
                        <a:srgbClr val="141312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65195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>
                      <a:solidFill>
                        <a:srgbClr val="141312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141312"/>
                      </a:solidFill>
                    </a:lnT>
                    <a:lnB w="6350">
                      <a:solidFill>
                        <a:srgbClr val="141312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7356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076065" y="1387073"/>
            <a:ext cx="5976664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DÜZELTİCİ</a:t>
            </a:r>
            <a:r>
              <a:rPr lang="tr-TR" sz="2800" b="1" kern="120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-ÖNLEYİCİ</a:t>
            </a:r>
            <a:r>
              <a:rPr lang="en-US" sz="2800" b="1" kern="120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FAALİYETLER</a:t>
            </a: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4063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152993"/>
              </p:ext>
            </p:extLst>
          </p:nvPr>
        </p:nvGraphicFramePr>
        <p:xfrm>
          <a:off x="403872" y="2760452"/>
          <a:ext cx="8326374" cy="2973288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3016415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5309959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1200727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>
                          <a:solidFill>
                            <a:srgbClr val="0C0D0D"/>
                          </a:solidFill>
                        </a:rPr>
                        <a:t>Bulgu (DF</a:t>
                      </a:r>
                      <a:r>
                        <a:rPr lang="tr-TR" baseline="0">
                          <a:solidFill>
                            <a:srgbClr val="0C0D0D"/>
                          </a:solidFill>
                        </a:rPr>
                        <a:t>) </a:t>
                      </a:r>
                      <a:r>
                        <a:rPr lang="tr-TR">
                          <a:solidFill>
                            <a:srgbClr val="0C0D0D"/>
                          </a:solidFill>
                        </a:rPr>
                        <a:t>Tanımı </a:t>
                      </a:r>
                      <a:r>
                        <a:rPr lang="tr-TR" baseline="0">
                          <a:solidFill>
                            <a:srgbClr val="0C0D0D"/>
                          </a:solidFill>
                        </a:rPr>
                        <a:t>:….</a:t>
                      </a:r>
                      <a:endParaRPr lang="tr-TR">
                        <a:solidFill>
                          <a:srgbClr val="0C0D0D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i="0" u="none" strike="noStrike" noProof="0">
                          <a:solidFill>
                            <a:srgbClr val="0C0D0D"/>
                          </a:solidFill>
                          <a:latin typeface="Calibri"/>
                        </a:rPr>
                        <a:t>Kalite komisyonu liderliği bölüm başkanı tarafından yürütülmemektedir. Kalite komisyonu liderliği bölüm dışından bir üye tarafından yapılmaktadır.</a:t>
                      </a:r>
                      <a:endParaRPr lang="en-US"/>
                    </a:p>
                    <a:p>
                      <a:pPr lvl="0">
                        <a:buNone/>
                      </a:pPr>
                      <a:endParaRPr lang="tr-TR">
                        <a:solidFill>
                          <a:srgbClr val="0C0D0D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49240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>
                          <a:solidFill>
                            <a:srgbClr val="0C0D0D"/>
                          </a:solidFill>
                        </a:rPr>
                        <a:t>Termin Tarihi</a:t>
                      </a:r>
                      <a:r>
                        <a:rPr lang="tr-TR" baseline="0">
                          <a:solidFill>
                            <a:srgbClr val="0C0D0D"/>
                          </a:solidFill>
                        </a:rPr>
                        <a:t> : ….</a:t>
                      </a:r>
                      <a:endParaRPr lang="tr-TR">
                        <a:solidFill>
                          <a:srgbClr val="0C0D0D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>
                          <a:solidFill>
                            <a:srgbClr val="0C0D0D"/>
                          </a:solidFill>
                        </a:rPr>
                        <a:t>31.08.2024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49240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>
                          <a:solidFill>
                            <a:srgbClr val="0C0D0D"/>
                          </a:solidFill>
                        </a:rPr>
                        <a:t>Yapılan Geçici</a:t>
                      </a:r>
                      <a:r>
                        <a:rPr lang="tr-TR" baseline="0">
                          <a:solidFill>
                            <a:srgbClr val="0C0D0D"/>
                          </a:solidFill>
                        </a:rPr>
                        <a:t> Faaliyet :….</a:t>
                      </a:r>
                      <a:endParaRPr lang="tr-TR">
                        <a:solidFill>
                          <a:srgbClr val="0C0D0D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>
                          <a:solidFill>
                            <a:srgbClr val="0C0D0D"/>
                          </a:solidFill>
                        </a:rPr>
                        <a:t>Doktor Öğretim Üyesi Alımı ilanı için toplantı düzenlenmesi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49240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>
                          <a:solidFill>
                            <a:srgbClr val="0C0D0D"/>
                          </a:solidFill>
                        </a:rPr>
                        <a:t>Yapılan Kalıcı</a:t>
                      </a:r>
                      <a:r>
                        <a:rPr lang="tr-TR" baseline="0">
                          <a:solidFill>
                            <a:srgbClr val="0C0D0D"/>
                          </a:solidFill>
                        </a:rPr>
                        <a:t> Faaliyet :…..</a:t>
                      </a:r>
                      <a:endParaRPr lang="tr-TR">
                        <a:solidFill>
                          <a:srgbClr val="0C0D0D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>
                          <a:solidFill>
                            <a:srgbClr val="0C0D0D"/>
                          </a:solidFill>
                        </a:rPr>
                        <a:t>Doktor Öğretim Üyesi Alımı ilanının Rektörlüğe bildirilmesi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2165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836318" y="11901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sim 7" descr="metin, ekran görüntüsü, yazı tipi, diyagram içeren bir resim&#10;&#10;Açıklama otomatik olarak oluşturuldu">
            <a:extLst>
              <a:ext uri="{FF2B5EF4-FFF2-40B4-BE49-F238E27FC236}">
                <a16:creationId xmlns:a16="http://schemas.microsoft.com/office/drawing/2014/main" id="{22A92113-C05D-31A6-BF3E-E5AE793712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46" y="1639593"/>
            <a:ext cx="6811378" cy="4781329"/>
          </a:xfrm>
          <a:prstGeom prst="rect">
            <a:avLst/>
          </a:prstGeom>
        </p:spPr>
      </p:pic>
      <p:graphicFrame>
        <p:nvGraphicFramePr>
          <p:cNvPr id="9" name="Grafik 8">
            <a:extLst>
              <a:ext uri="{FF2B5EF4-FFF2-40B4-BE49-F238E27FC236}">
                <a16:creationId xmlns:a16="http://schemas.microsoft.com/office/drawing/2014/main" id="{8815F374-469E-4465-B08B-75B70263E7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5856413"/>
              </p:ext>
            </p:extLst>
          </p:nvPr>
        </p:nvGraphicFramePr>
        <p:xfrm>
          <a:off x="588772" y="974083"/>
          <a:ext cx="8377838" cy="530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66700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836318" y="11901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Grafik 8">
            <a:extLst>
              <a:ext uri="{FF2B5EF4-FFF2-40B4-BE49-F238E27FC236}">
                <a16:creationId xmlns:a16="http://schemas.microsoft.com/office/drawing/2014/main" id="{8815F374-469E-4465-B08B-75B70263E7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563415"/>
              </p:ext>
            </p:extLst>
          </p:nvPr>
        </p:nvGraphicFramePr>
        <p:xfrm>
          <a:off x="339550" y="1395890"/>
          <a:ext cx="8805397" cy="4855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74467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836318" y="11901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Grafik 8">
            <a:extLst>
              <a:ext uri="{FF2B5EF4-FFF2-40B4-BE49-F238E27FC236}">
                <a16:creationId xmlns:a16="http://schemas.microsoft.com/office/drawing/2014/main" id="{8815F374-469E-4465-B08B-75B70263E7A4}"/>
              </a:ext>
            </a:extLst>
          </p:cNvPr>
          <p:cNvGraphicFramePr>
            <a:graphicFrameLocks/>
          </p:cNvGraphicFramePr>
          <p:nvPr/>
        </p:nvGraphicFramePr>
        <p:xfrm>
          <a:off x="797539" y="966008"/>
          <a:ext cx="8722894" cy="5293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Resim 2" descr="metin, ekran görüntüsü, yazı tipi, tasarım içeren bir resim&#10;&#10;Açıklama otomatik olarak oluşturuldu">
            <a:extLst>
              <a:ext uri="{FF2B5EF4-FFF2-40B4-BE49-F238E27FC236}">
                <a16:creationId xmlns:a16="http://schemas.microsoft.com/office/drawing/2014/main" id="{CF228370-402E-1948-4C2A-F1585C652E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65" y="1634168"/>
            <a:ext cx="7155644" cy="495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806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2058740" y="-382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Grafik 8">
            <a:extLst>
              <a:ext uri="{FF2B5EF4-FFF2-40B4-BE49-F238E27FC236}">
                <a16:creationId xmlns:a16="http://schemas.microsoft.com/office/drawing/2014/main" id="{8815F374-469E-4465-B08B-75B70263E7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8536448"/>
              </p:ext>
            </p:extLst>
          </p:nvPr>
        </p:nvGraphicFramePr>
        <p:xfrm>
          <a:off x="249976" y="1090311"/>
          <a:ext cx="8435280" cy="5207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77511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106604" y="3341"/>
            <a:ext cx="692758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İÇ DENETİM SONUCUNA DAYALI ÖZ DEĞERLENDİRME ve GÖRÜŞLERİNİZ</a:t>
            </a:r>
          </a:p>
        </p:txBody>
      </p:sp>
      <p:pic>
        <p:nvPicPr>
          <p:cNvPr id="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296581D-6D24-F05A-C708-09E7D8A65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131" y="1221870"/>
            <a:ext cx="6881090" cy="4639479"/>
          </a:xfrm>
          <a:prstGeom prst="rect">
            <a:avLst/>
          </a:prstGeom>
        </p:spPr>
      </p:pic>
      <p:pic>
        <p:nvPicPr>
          <p:cNvPr id="3" name="Picture 2" descr="A colorful stripes on a white background&#10;&#10;Description automatically generated">
            <a:extLst>
              <a:ext uri="{FF2B5EF4-FFF2-40B4-BE49-F238E27FC236}">
                <a16:creationId xmlns:a16="http://schemas.microsoft.com/office/drawing/2014/main" id="{96D7F9BE-4F62-822D-3B07-FAB4B9AFB9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709" y="4459746"/>
            <a:ext cx="8237348" cy="218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54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534775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>
                <a:solidFill>
                  <a:schemeClr val="tx2"/>
                </a:solidFill>
                <a:latin typeface="+mn-lt"/>
              </a:rPr>
              <a:t>EĞİTİM-ÖĞRETİM ALANINDA</a:t>
            </a:r>
            <a:endParaRPr lang="en-US" sz="270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 descr="metin içeren bir resim&#10;&#10;Açıklama otomatik olarak oluşturuldu">
            <a:extLst>
              <a:ext uri="{FF2B5EF4-FFF2-40B4-BE49-F238E27FC236}">
                <a16:creationId xmlns:a16="http://schemas.microsoft.com/office/drawing/2014/main" id="{0909684B-EC69-BEBB-5854-2150CA9720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469" y="1596272"/>
            <a:ext cx="5915938" cy="4630689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F0915731-A503-2037-48A2-6868F5C02D6C}"/>
              </a:ext>
            </a:extLst>
          </p:cNvPr>
          <p:cNvSpPr txBox="1"/>
          <p:nvPr/>
        </p:nvSpPr>
        <p:spPr>
          <a:xfrm>
            <a:off x="3657600" y="891088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9275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>
                <a:solidFill>
                  <a:schemeClr val="tx2"/>
                </a:solidFill>
                <a:latin typeface="+mn-lt"/>
              </a:rPr>
              <a:t>ARAŞTIRMA-GELİŞTİRME ALANINDA</a:t>
            </a:r>
            <a:endParaRPr lang="en-US" sz="270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61B08B31-B051-5C4E-90F7-9642CBDADB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712" y="1715048"/>
            <a:ext cx="7440192" cy="2792800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7BFDE3C-DCDB-AACF-6A91-03BFBAFDBC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681042"/>
              </p:ext>
            </p:extLst>
          </p:nvPr>
        </p:nvGraphicFramePr>
        <p:xfrm>
          <a:off x="1002082" y="4864273"/>
          <a:ext cx="7451921" cy="138493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152233">
                  <a:extLst>
                    <a:ext uri="{9D8B030D-6E8A-4147-A177-3AD203B41FA5}">
                      <a16:colId xmlns:a16="http://schemas.microsoft.com/office/drawing/2014/main" val="3727709270"/>
                    </a:ext>
                  </a:extLst>
                </a:gridCol>
                <a:gridCol w="1299688">
                  <a:extLst>
                    <a:ext uri="{9D8B030D-6E8A-4147-A177-3AD203B41FA5}">
                      <a16:colId xmlns:a16="http://schemas.microsoft.com/office/drawing/2014/main" val="1918787828"/>
                    </a:ext>
                  </a:extLst>
                </a:gridCol>
              </a:tblGrid>
              <a:tr h="498110">
                <a:tc>
                  <a:txBody>
                    <a:bodyPr/>
                    <a:lstStyle/>
                    <a:p>
                      <a:pPr fontAlgn="b"/>
                      <a:r>
                        <a:rPr lang="en-US" sz="1600" b="1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Ulusal</a:t>
                      </a:r>
                      <a:r>
                        <a:rPr lang="en-US" sz="1600" b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hakemli</a:t>
                      </a:r>
                      <a:r>
                        <a:rPr lang="en-US" sz="1600" b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dergilerde</a:t>
                      </a:r>
                      <a:r>
                        <a:rPr lang="en-US" sz="1600" b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yayımlanmış</a:t>
                      </a:r>
                      <a:r>
                        <a:rPr lang="en-US" sz="1600" b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öğretim</a:t>
                      </a:r>
                      <a:r>
                        <a:rPr lang="en-US" sz="1600" b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elemanı</a:t>
                      </a:r>
                      <a:r>
                        <a:rPr lang="en-US" sz="1600" b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başına</a:t>
                      </a:r>
                      <a:r>
                        <a:rPr lang="en-US" sz="1600" b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düşen</a:t>
                      </a:r>
                      <a:r>
                        <a:rPr lang="en-US" sz="1600" b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yayın</a:t>
                      </a:r>
                      <a:r>
                        <a:rPr lang="en-US" sz="1600" b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sayısı</a:t>
                      </a:r>
                      <a:endParaRPr lang="en-US" sz="1600" b="1">
                        <a:solidFill>
                          <a:srgbClr val="0F2303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1.11</a:t>
                      </a:r>
                    </a:p>
                  </a:txBody>
                  <a:tcPr marL="9525" marR="9525" marT="9525" anchor="b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660429"/>
                  </a:ext>
                </a:extLst>
              </a:tr>
              <a:tr h="498110">
                <a:tc>
                  <a:txBody>
                    <a:bodyPr/>
                    <a:lstStyle/>
                    <a:p>
                      <a:pPr fontAlgn="b"/>
                      <a:r>
                        <a:rPr lang="en-US" sz="1600" b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SCI, SCI-Expanded, SSCI </a:t>
                      </a:r>
                      <a:r>
                        <a:rPr lang="en-US" sz="1600" b="1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ve</a:t>
                      </a:r>
                      <a:r>
                        <a:rPr lang="en-US" sz="1600" b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 AHCI </a:t>
                      </a:r>
                      <a:r>
                        <a:rPr lang="en-US" sz="1600" b="1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endeksli</a:t>
                      </a:r>
                      <a:r>
                        <a:rPr lang="en-US" sz="1600" b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dergilerde</a:t>
                      </a:r>
                      <a:r>
                        <a:rPr lang="en-US" sz="1600" b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yayımlanmış</a:t>
                      </a:r>
                      <a:r>
                        <a:rPr lang="en-US" sz="1600" b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öğretim</a:t>
                      </a:r>
                      <a:r>
                        <a:rPr lang="en-US" sz="1600" b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elemanı</a:t>
                      </a:r>
                      <a:r>
                        <a:rPr lang="en-US" sz="1600" b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başına</a:t>
                      </a:r>
                      <a:r>
                        <a:rPr lang="en-US" sz="1600" b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düşen</a:t>
                      </a:r>
                      <a:r>
                        <a:rPr lang="en-US" sz="1600" b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yayın</a:t>
                      </a:r>
                      <a:r>
                        <a:rPr lang="en-US" sz="1600" b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sayısı</a:t>
                      </a:r>
                    </a:p>
                  </a:txBody>
                  <a:tcPr marL="9525" marR="9525" marT="9525" anchor="b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anchor="b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2604844"/>
                  </a:ext>
                </a:extLst>
              </a:tr>
              <a:tr h="276728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noProof="0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Öğretim</a:t>
                      </a:r>
                      <a:r>
                        <a:rPr lang="en-US" sz="1600" b="1" i="0" u="none" strike="noStrike" noProof="0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en-US" sz="1600" b="1" i="0" u="none" strike="noStrike" noProof="0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elemanı</a:t>
                      </a:r>
                      <a:r>
                        <a:rPr lang="en-US" sz="1600" b="1" i="0" u="none" strike="noStrike" noProof="0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en-US" sz="1600" b="1" i="0" u="none" strike="noStrike" noProof="0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başına</a:t>
                      </a:r>
                      <a:r>
                        <a:rPr lang="en-US" sz="1600" b="1" i="0" u="none" strike="noStrike" noProof="0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en-US" sz="1600" b="1" i="0" u="none" strike="noStrike" noProof="0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düşen</a:t>
                      </a:r>
                      <a:r>
                        <a:rPr lang="en-US" sz="1600" b="1" i="0" u="none" strike="noStrike" noProof="0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en-US" sz="1600" b="1" i="0" u="none" strike="noStrike" noProof="0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yayın</a:t>
                      </a:r>
                      <a:r>
                        <a:rPr lang="en-US" sz="1600" b="1" i="0" u="none" strike="noStrike" noProof="0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en-US" sz="1600" b="1" i="0" u="none" strike="noStrike" noProof="0" err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sayısı</a:t>
                      </a:r>
                      <a:endParaRPr lang="en-US" sz="1600" b="1" i="0" u="none" strike="noStrike" noProof="0">
                        <a:solidFill>
                          <a:srgbClr val="8AD0D5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4" anchor="b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600" b="1">
                          <a:solidFill>
                            <a:srgbClr val="0F2303"/>
                          </a:solidFill>
                          <a:effectLst/>
                          <a:latin typeface="Calibri"/>
                        </a:rPr>
                        <a:t>1,88</a:t>
                      </a:r>
                    </a:p>
                  </a:txBody>
                  <a:tcPr marL="9524" marR="9524" marT="9524" anchor="b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4693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92332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>
                <a:solidFill>
                  <a:schemeClr val="tx2"/>
                </a:solidFill>
                <a:latin typeface="+mn-lt"/>
              </a:rPr>
              <a:t>GİRİŞİMCİLİK ALANINDA</a:t>
            </a:r>
            <a:endParaRPr lang="en-US" sz="270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00D66EC7-28FE-F307-CAE2-7BA712D362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875" y="1908194"/>
            <a:ext cx="5810250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320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241579" y="649467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MİSYON-VİZYON-POLİTİKA</a:t>
            </a: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2" y="450628"/>
            <a:ext cx="1872208" cy="39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90637" y="1291399"/>
            <a:ext cx="4189482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tr-TR" b="1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Calibri"/>
              </a:rPr>
              <a:t>  </a:t>
            </a:r>
            <a:endParaRPr lang="tr-TR" b="1"/>
          </a:p>
        </p:txBody>
      </p:sp>
      <p:sp>
        <p:nvSpPr>
          <p:cNvPr id="4" name="Dikdörtgen 3"/>
          <p:cNvSpPr/>
          <p:nvPr/>
        </p:nvSpPr>
        <p:spPr>
          <a:xfrm>
            <a:off x="490637" y="5026511"/>
            <a:ext cx="8352928" cy="1289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İŞLETME BÖLÜMÜNÜN ÇALIŞMA POLİTİKASI</a:t>
            </a:r>
          </a:p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sz="1800" b="1">
                <a:solidFill>
                  <a:srgbClr val="0C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Hem araştırma hem de eğitim konusunda uluslararası standartlarda faaliyet göstermek ve öğrenci odaklı gayretlerimizi artırarak sürdürmektir.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490637" y="3106401"/>
            <a:ext cx="8352928" cy="1704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İŞLETME BÖLÜMÜNÜN VİZYONU</a:t>
            </a:r>
          </a:p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sz="1800" b="1">
                <a:solidFill>
                  <a:srgbClr val="0C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Beş yıl içinde Türkiye’deki vakıf üniversiteleri bünyesinde işletme bölümleri içerisinde ilk on bölüm arasına girebilmek ve on yıl içerisinde Avrupa’nın en iyi yüz işletme bölümü içerisinde olmaktır.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89995" y="1667695"/>
            <a:ext cx="8352928" cy="1289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İŞLETME BÖLÜMÜNÜN MİSYONU</a:t>
            </a:r>
          </a:p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sz="1800" b="1">
                <a:solidFill>
                  <a:srgbClr val="0C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Ulusal ve uluslararası işletmelerde yöneticilik yapabilecek yeterlikte, en az iki dil bilen ve yönetsel becerilere ve liderlik özelliklerine sahip öğrenciler yetiştirmektir.</a:t>
            </a:r>
          </a:p>
        </p:txBody>
      </p:sp>
    </p:spTree>
    <p:extLst>
      <p:ext uri="{BB962C8B-B14F-4D97-AF65-F5344CB8AC3E}">
        <p14:creationId xmlns:p14="http://schemas.microsoft.com/office/powerpoint/2010/main" val="4011381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742309" y="464778"/>
            <a:ext cx="5659381" cy="8052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kern="120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SÜREKLİ İYİLEŞTİRME ÖNERİLERİ</a:t>
            </a:r>
            <a:endParaRPr lang="en-US" sz="2400" b="1" kern="120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87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411204"/>
            <a:ext cx="1477697" cy="31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92FF62D-35B1-64E0-8178-92B21F338D5D}"/>
              </a:ext>
            </a:extLst>
          </p:cNvPr>
          <p:cNvSpPr txBox="1"/>
          <p:nvPr/>
        </p:nvSpPr>
        <p:spPr>
          <a:xfrm>
            <a:off x="519915" y="1939635"/>
            <a:ext cx="8117665" cy="29084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spcBef>
                <a:spcPts val="1000"/>
              </a:spcBef>
              <a:buFont typeface="Arial"/>
              <a:buChar char="•"/>
            </a:pPr>
            <a:r>
              <a:rPr lang="en-US" sz="2000" err="1">
                <a:solidFill>
                  <a:srgbClr val="0C0D0D"/>
                </a:solidFill>
                <a:latin typeface="Times New Roman"/>
                <a:cs typeface="Times New Roman"/>
              </a:rPr>
              <a:t>İşletme</a:t>
            </a:r>
            <a:r>
              <a:rPr lang="en-US" sz="2000">
                <a:solidFill>
                  <a:srgbClr val="0C0D0D"/>
                </a:solidFill>
                <a:latin typeface="Times New Roman"/>
                <a:cs typeface="Times New Roman"/>
              </a:rPr>
              <a:t> </a:t>
            </a:r>
            <a:r>
              <a:rPr lang="en-US" sz="2000" err="1">
                <a:solidFill>
                  <a:srgbClr val="0C0D0D"/>
                </a:solidFill>
                <a:latin typeface="Times New Roman"/>
                <a:cs typeface="Times New Roman"/>
              </a:rPr>
              <a:t>bölümündeki</a:t>
            </a:r>
            <a:r>
              <a:rPr lang="en-US" sz="2000">
                <a:solidFill>
                  <a:srgbClr val="0C0D0D"/>
                </a:solidFill>
                <a:latin typeface="Times New Roman"/>
                <a:cs typeface="Times New Roman"/>
              </a:rPr>
              <a:t> </a:t>
            </a:r>
            <a:r>
              <a:rPr lang="en-US" sz="2000" err="1">
                <a:solidFill>
                  <a:srgbClr val="0C0D0D"/>
                </a:solidFill>
                <a:latin typeface="Times New Roman"/>
                <a:cs typeface="Times New Roman"/>
              </a:rPr>
              <a:t>süreçleri</a:t>
            </a:r>
            <a:r>
              <a:rPr lang="tr-TR" sz="2000">
                <a:solidFill>
                  <a:srgbClr val="0C0D0D"/>
                </a:solidFill>
                <a:latin typeface="Times New Roman"/>
                <a:cs typeface="Times New Roman"/>
              </a:rPr>
              <a:t>n</a:t>
            </a:r>
            <a:r>
              <a:rPr lang="en-US" sz="2000">
                <a:solidFill>
                  <a:srgbClr val="0C0D0D"/>
                </a:solidFill>
                <a:latin typeface="Times New Roman"/>
                <a:cs typeface="Times New Roman"/>
              </a:rPr>
              <a:t> </a:t>
            </a:r>
            <a:r>
              <a:rPr lang="en-US" sz="2000" err="1">
                <a:solidFill>
                  <a:srgbClr val="0C0D0D"/>
                </a:solidFill>
                <a:latin typeface="Times New Roman"/>
                <a:cs typeface="Times New Roman"/>
              </a:rPr>
              <a:t>düzenli</a:t>
            </a:r>
            <a:r>
              <a:rPr lang="en-US" sz="2000">
                <a:solidFill>
                  <a:srgbClr val="0C0D0D"/>
                </a:solidFill>
                <a:latin typeface="Times New Roman"/>
                <a:cs typeface="Times New Roman"/>
              </a:rPr>
              <a:t> </a:t>
            </a:r>
            <a:r>
              <a:rPr lang="en-US" sz="2000" err="1">
                <a:solidFill>
                  <a:srgbClr val="0C0D0D"/>
                </a:solidFill>
                <a:latin typeface="Times New Roman"/>
                <a:cs typeface="Times New Roman"/>
              </a:rPr>
              <a:t>olarak</a:t>
            </a:r>
            <a:r>
              <a:rPr lang="tr-TR" sz="2000">
                <a:solidFill>
                  <a:srgbClr val="0C0D0D"/>
                </a:solidFill>
                <a:latin typeface="Times New Roman"/>
                <a:cs typeface="Times New Roman"/>
              </a:rPr>
              <a:t> genel kurul toplantılarında</a:t>
            </a:r>
            <a:r>
              <a:rPr lang="en-US" sz="2000">
                <a:solidFill>
                  <a:srgbClr val="0C0D0D"/>
                </a:solidFill>
                <a:latin typeface="Times New Roman"/>
                <a:cs typeface="Times New Roman"/>
              </a:rPr>
              <a:t> </a:t>
            </a:r>
            <a:r>
              <a:rPr lang="en-US" sz="2000" err="1">
                <a:solidFill>
                  <a:srgbClr val="0C0D0D"/>
                </a:solidFill>
                <a:latin typeface="Times New Roman"/>
                <a:cs typeface="Times New Roman"/>
              </a:rPr>
              <a:t>gözden</a:t>
            </a:r>
            <a:r>
              <a:rPr lang="en-US" sz="2000">
                <a:solidFill>
                  <a:srgbClr val="0C0D0D"/>
                </a:solidFill>
                <a:latin typeface="Times New Roman"/>
                <a:cs typeface="Times New Roman"/>
              </a:rPr>
              <a:t> </a:t>
            </a:r>
            <a:r>
              <a:rPr lang="en-US" sz="2000" err="1">
                <a:solidFill>
                  <a:srgbClr val="0C0D0D"/>
                </a:solidFill>
                <a:latin typeface="Times New Roman"/>
                <a:cs typeface="Times New Roman"/>
              </a:rPr>
              <a:t>geçiri</a:t>
            </a:r>
            <a:r>
              <a:rPr lang="tr-TR" sz="2000" err="1">
                <a:solidFill>
                  <a:srgbClr val="0C0D0D"/>
                </a:solidFill>
                <a:latin typeface="Times New Roman"/>
                <a:cs typeface="Times New Roman"/>
              </a:rPr>
              <a:t>lmesi</a:t>
            </a:r>
            <a:r>
              <a:rPr lang="en-US" sz="2000">
                <a:solidFill>
                  <a:srgbClr val="0C0D0D"/>
                </a:solidFill>
                <a:latin typeface="Times New Roman"/>
                <a:cs typeface="Times New Roman"/>
              </a:rPr>
              <a:t> </a:t>
            </a:r>
            <a:r>
              <a:rPr lang="en-US" sz="2000" err="1">
                <a:solidFill>
                  <a:srgbClr val="0C0D0D"/>
                </a:solidFill>
                <a:latin typeface="Times New Roman"/>
                <a:cs typeface="Times New Roman"/>
              </a:rPr>
              <a:t>ve</a:t>
            </a:r>
            <a:r>
              <a:rPr lang="en-US" sz="2000">
                <a:solidFill>
                  <a:srgbClr val="0C0D0D"/>
                </a:solidFill>
                <a:latin typeface="Times New Roman"/>
                <a:cs typeface="Times New Roman"/>
              </a:rPr>
              <a:t> </a:t>
            </a:r>
            <a:r>
              <a:rPr lang="en-US" sz="2000" err="1">
                <a:solidFill>
                  <a:srgbClr val="0C0D0D"/>
                </a:solidFill>
                <a:latin typeface="Times New Roman"/>
                <a:cs typeface="Times New Roman"/>
              </a:rPr>
              <a:t>iyileştirme</a:t>
            </a:r>
            <a:r>
              <a:rPr lang="en-US" sz="2000">
                <a:solidFill>
                  <a:srgbClr val="0C0D0D"/>
                </a:solidFill>
                <a:latin typeface="Times New Roman"/>
                <a:cs typeface="Times New Roman"/>
              </a:rPr>
              <a:t> </a:t>
            </a:r>
            <a:r>
              <a:rPr lang="en-US" sz="2000" err="1">
                <a:solidFill>
                  <a:srgbClr val="0C0D0D"/>
                </a:solidFill>
                <a:latin typeface="Times New Roman"/>
                <a:cs typeface="Times New Roman"/>
              </a:rPr>
              <a:t>fırsatlarını</a:t>
            </a:r>
            <a:r>
              <a:rPr lang="tr-TR" sz="2000">
                <a:solidFill>
                  <a:srgbClr val="0C0D0D"/>
                </a:solidFill>
                <a:latin typeface="Times New Roman"/>
                <a:cs typeface="Times New Roman"/>
              </a:rPr>
              <a:t>n</a:t>
            </a:r>
            <a:r>
              <a:rPr lang="en-US" sz="2000">
                <a:solidFill>
                  <a:srgbClr val="0C0D0D"/>
                </a:solidFill>
                <a:latin typeface="Times New Roman"/>
                <a:cs typeface="Times New Roman"/>
              </a:rPr>
              <a:t>  </a:t>
            </a:r>
            <a:r>
              <a:rPr lang="en-US" sz="2000" err="1">
                <a:solidFill>
                  <a:srgbClr val="0C0D0D"/>
                </a:solidFill>
                <a:latin typeface="Times New Roman"/>
                <a:cs typeface="Times New Roman"/>
              </a:rPr>
              <a:t>belirle</a:t>
            </a:r>
            <a:r>
              <a:rPr lang="tr-TR" sz="2000" err="1">
                <a:solidFill>
                  <a:srgbClr val="0C0D0D"/>
                </a:solidFill>
                <a:latin typeface="Times New Roman"/>
                <a:cs typeface="Times New Roman"/>
              </a:rPr>
              <a:t>nmesi</a:t>
            </a:r>
            <a:r>
              <a:rPr lang="tr-TR" sz="2000">
                <a:solidFill>
                  <a:srgbClr val="0C0D0D"/>
                </a:solidFill>
                <a:latin typeface="Times New Roman"/>
                <a:cs typeface="Times New Roman"/>
              </a:rPr>
              <a:t>,</a:t>
            </a:r>
            <a:endParaRPr lang="en-US" sz="2000">
              <a:latin typeface="Times New Roman"/>
              <a:cs typeface="Times New Roman"/>
            </a:endParaRPr>
          </a:p>
          <a:p>
            <a:pPr marL="285750" indent="-285750" algn="just">
              <a:spcBef>
                <a:spcPts val="1000"/>
              </a:spcBef>
              <a:buFont typeface="Arial"/>
              <a:buChar char="•"/>
            </a:pPr>
            <a:r>
              <a:rPr lang="en-US" sz="2000" err="1">
                <a:solidFill>
                  <a:srgbClr val="0C0D0D"/>
                </a:solidFill>
                <a:latin typeface="Times New Roman"/>
                <a:cs typeface="Times New Roman"/>
              </a:rPr>
              <a:t>Özellikle</a:t>
            </a:r>
            <a:r>
              <a:rPr lang="en-US" sz="2000">
                <a:solidFill>
                  <a:srgbClr val="0C0D0D"/>
                </a:solidFill>
                <a:latin typeface="Times New Roman"/>
                <a:cs typeface="Times New Roman"/>
              </a:rPr>
              <a:t> </a:t>
            </a:r>
            <a:r>
              <a:rPr lang="en-US" sz="2000" err="1">
                <a:solidFill>
                  <a:srgbClr val="0C0D0D"/>
                </a:solidFill>
                <a:latin typeface="Times New Roman"/>
                <a:cs typeface="Times New Roman"/>
              </a:rPr>
              <a:t>verimsizlikleri</a:t>
            </a:r>
            <a:r>
              <a:rPr lang="tr-TR" sz="2000">
                <a:solidFill>
                  <a:srgbClr val="0C0D0D"/>
                </a:solidFill>
                <a:latin typeface="Times New Roman"/>
                <a:cs typeface="Times New Roman"/>
              </a:rPr>
              <a:t>n </a:t>
            </a:r>
            <a:r>
              <a:rPr lang="en-US" sz="2000" err="1">
                <a:solidFill>
                  <a:srgbClr val="0C0D0D"/>
                </a:solidFill>
                <a:latin typeface="Times New Roman"/>
                <a:cs typeface="Times New Roman"/>
              </a:rPr>
              <a:t>veya</a:t>
            </a:r>
            <a:r>
              <a:rPr lang="en-US" sz="2000">
                <a:solidFill>
                  <a:srgbClr val="0C0D0D"/>
                </a:solidFill>
                <a:latin typeface="Times New Roman"/>
                <a:cs typeface="Times New Roman"/>
              </a:rPr>
              <a:t> </a:t>
            </a:r>
            <a:r>
              <a:rPr lang="en-US" sz="2000" err="1">
                <a:solidFill>
                  <a:srgbClr val="0C0D0D"/>
                </a:solidFill>
                <a:latin typeface="Times New Roman"/>
                <a:cs typeface="Times New Roman"/>
              </a:rPr>
              <a:t>tekrarlanan</a:t>
            </a:r>
            <a:r>
              <a:rPr lang="en-US" sz="2000">
                <a:solidFill>
                  <a:srgbClr val="0C0D0D"/>
                </a:solidFill>
                <a:latin typeface="Times New Roman"/>
                <a:cs typeface="Times New Roman"/>
              </a:rPr>
              <a:t> </a:t>
            </a:r>
            <a:r>
              <a:rPr lang="en-US" sz="2000" err="1">
                <a:solidFill>
                  <a:srgbClr val="0C0D0D"/>
                </a:solidFill>
                <a:latin typeface="Times New Roman"/>
                <a:cs typeface="Times New Roman"/>
              </a:rPr>
              <a:t>hataları</a:t>
            </a:r>
            <a:r>
              <a:rPr lang="tr-TR" sz="2000">
                <a:solidFill>
                  <a:srgbClr val="0C0D0D"/>
                </a:solidFill>
                <a:latin typeface="Times New Roman"/>
                <a:cs typeface="Times New Roman"/>
              </a:rPr>
              <a:t>n</a:t>
            </a:r>
            <a:r>
              <a:rPr lang="en-US" sz="2000">
                <a:solidFill>
                  <a:srgbClr val="0C0D0D"/>
                </a:solidFill>
                <a:latin typeface="Times New Roman"/>
                <a:cs typeface="Times New Roman"/>
              </a:rPr>
              <a:t> </a:t>
            </a:r>
            <a:r>
              <a:rPr lang="en-US" sz="2000" err="1">
                <a:solidFill>
                  <a:srgbClr val="0C0D0D"/>
                </a:solidFill>
                <a:latin typeface="Times New Roman"/>
                <a:cs typeface="Times New Roman"/>
              </a:rPr>
              <a:t>tespit</a:t>
            </a:r>
            <a:r>
              <a:rPr lang="en-US" sz="2000">
                <a:solidFill>
                  <a:srgbClr val="0C0D0D"/>
                </a:solidFill>
                <a:latin typeface="Times New Roman"/>
                <a:cs typeface="Times New Roman"/>
              </a:rPr>
              <a:t> </a:t>
            </a:r>
            <a:r>
              <a:rPr lang="en-US" sz="2000" err="1">
                <a:solidFill>
                  <a:srgbClr val="0C0D0D"/>
                </a:solidFill>
                <a:latin typeface="Times New Roman"/>
                <a:cs typeface="Times New Roman"/>
              </a:rPr>
              <a:t>edi</a:t>
            </a:r>
            <a:r>
              <a:rPr lang="tr-TR" sz="2000" err="1">
                <a:solidFill>
                  <a:srgbClr val="0C0D0D"/>
                </a:solidFill>
                <a:latin typeface="Times New Roman"/>
                <a:cs typeface="Times New Roman"/>
              </a:rPr>
              <a:t>lip</a:t>
            </a:r>
            <a:r>
              <a:rPr lang="tr-TR" sz="2000">
                <a:solidFill>
                  <a:srgbClr val="0C0D0D"/>
                </a:solidFill>
                <a:latin typeface="Times New Roman"/>
                <a:cs typeface="Times New Roman"/>
              </a:rPr>
              <a:t> iş s</a:t>
            </a:r>
            <a:r>
              <a:rPr lang="en-US" sz="2000" err="1">
                <a:solidFill>
                  <a:srgbClr val="0C0D0D"/>
                </a:solidFill>
                <a:latin typeface="Times New Roman"/>
                <a:cs typeface="Times New Roman"/>
              </a:rPr>
              <a:t>üreçlerin</a:t>
            </a:r>
            <a:r>
              <a:rPr lang="tr-TR" sz="2000">
                <a:solidFill>
                  <a:srgbClr val="0C0D0D"/>
                </a:solidFill>
                <a:latin typeface="Times New Roman"/>
                <a:cs typeface="Times New Roman"/>
              </a:rPr>
              <a:t>in düzenli</a:t>
            </a:r>
            <a:r>
              <a:rPr lang="en-US" sz="2000">
                <a:solidFill>
                  <a:srgbClr val="0C0D0D"/>
                </a:solidFill>
                <a:latin typeface="Times New Roman"/>
                <a:cs typeface="Times New Roman"/>
              </a:rPr>
              <a:t> </a:t>
            </a:r>
            <a:r>
              <a:rPr lang="en-US" sz="2000" err="1">
                <a:solidFill>
                  <a:srgbClr val="0C0D0D"/>
                </a:solidFill>
                <a:latin typeface="Times New Roman"/>
                <a:cs typeface="Times New Roman"/>
              </a:rPr>
              <a:t>olarak</a:t>
            </a:r>
            <a:r>
              <a:rPr lang="en-US" sz="2000">
                <a:solidFill>
                  <a:srgbClr val="0C0D0D"/>
                </a:solidFill>
                <a:latin typeface="Times New Roman"/>
                <a:cs typeface="Times New Roman"/>
              </a:rPr>
              <a:t> </a:t>
            </a:r>
            <a:r>
              <a:rPr lang="tr-TR" sz="2000">
                <a:solidFill>
                  <a:srgbClr val="0C0D0D"/>
                </a:solidFill>
                <a:latin typeface="Times New Roman"/>
                <a:cs typeface="Times New Roman"/>
              </a:rPr>
              <a:t>genel kurul toplantılarında </a:t>
            </a:r>
            <a:r>
              <a:rPr lang="en-US" sz="2000" err="1">
                <a:solidFill>
                  <a:srgbClr val="0C0D0D"/>
                </a:solidFill>
                <a:latin typeface="Times New Roman"/>
                <a:cs typeface="Times New Roman"/>
              </a:rPr>
              <a:t>değerlendiri</a:t>
            </a:r>
            <a:r>
              <a:rPr lang="tr-TR" sz="2000" err="1">
                <a:solidFill>
                  <a:srgbClr val="0C0D0D"/>
                </a:solidFill>
                <a:latin typeface="Times New Roman"/>
                <a:cs typeface="Times New Roman"/>
              </a:rPr>
              <a:t>lmesi</a:t>
            </a:r>
            <a:r>
              <a:rPr lang="tr-TR" sz="2000">
                <a:solidFill>
                  <a:srgbClr val="0C0D0D"/>
                </a:solidFill>
                <a:latin typeface="Times New Roman"/>
                <a:cs typeface="Times New Roman"/>
              </a:rPr>
              <a:t> ve çözüm yollarının aranması.</a:t>
            </a:r>
          </a:p>
          <a:p>
            <a:pPr marL="285750" indent="-285750" algn="just">
              <a:spcBef>
                <a:spcPts val="1000"/>
              </a:spcBef>
              <a:buFont typeface="Arial"/>
              <a:buChar char="•"/>
            </a:pPr>
            <a:r>
              <a:rPr lang="tr-TR" sz="2000">
                <a:solidFill>
                  <a:srgbClr val="0C0D0D"/>
                </a:solidFill>
                <a:latin typeface="Times New Roman"/>
                <a:ea typeface="Calibri"/>
                <a:cs typeface="Times New Roman"/>
              </a:rPr>
              <a:t>Toplumsal katkı alanında daha çok projelerin üretilmesi</a:t>
            </a:r>
          </a:p>
          <a:p>
            <a:pPr marL="285750" indent="-285750" algn="just">
              <a:spcBef>
                <a:spcPts val="1000"/>
              </a:spcBef>
              <a:buFont typeface="Arial"/>
              <a:buChar char="•"/>
            </a:pPr>
            <a:r>
              <a:rPr lang="tr-TR" sz="2000">
                <a:solidFill>
                  <a:srgbClr val="0C0D0D"/>
                </a:solidFill>
                <a:latin typeface="Times New Roman"/>
                <a:ea typeface="Calibri"/>
                <a:cs typeface="Times New Roman"/>
              </a:rPr>
              <a:t>Kalite dosyalarının bulut sisteminde düzenli olarak depolanması</a:t>
            </a: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0244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B03FB5-F640-35AC-5565-400B8B136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sz="2800">
                <a:cs typeface="Calibri"/>
              </a:rPr>
              <a:t>3</a:t>
            </a:r>
          </a:p>
        </p:txBody>
      </p:sp>
      <p:sp>
        <p:nvSpPr>
          <p:cNvPr id="11" name="Metin kutusu 4">
            <a:extLst>
              <a:ext uri="{FF2B5EF4-FFF2-40B4-BE49-F238E27FC236}">
                <a16:creationId xmlns:a16="http://schemas.microsoft.com/office/drawing/2014/main" id="{AF1FB35F-20DC-B191-C88B-76BB13D07170}"/>
              </a:ext>
            </a:extLst>
          </p:cNvPr>
          <p:cNvSpPr txBox="1"/>
          <p:nvPr/>
        </p:nvSpPr>
        <p:spPr>
          <a:xfrm>
            <a:off x="2054673" y="405052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</a:p>
        </p:txBody>
      </p:sp>
      <p:pic>
        <p:nvPicPr>
          <p:cNvPr id="14" name="Content Placeholder 13" descr="A table with text on it">
            <a:extLst>
              <a:ext uri="{FF2B5EF4-FFF2-40B4-BE49-F238E27FC236}">
                <a16:creationId xmlns:a16="http://schemas.microsoft.com/office/drawing/2014/main" id="{57BBD36E-44D8-2108-5A59-212942B031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983" y="1419469"/>
            <a:ext cx="8293162" cy="4916052"/>
          </a:xfrm>
        </p:spPr>
      </p:pic>
    </p:spTree>
    <p:extLst>
      <p:ext uri="{BB962C8B-B14F-4D97-AF65-F5344CB8AC3E}">
        <p14:creationId xmlns:p14="http://schemas.microsoft.com/office/powerpoint/2010/main" val="399748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33686" y="472008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9041757"/>
              </p:ext>
            </p:extLst>
          </p:nvPr>
        </p:nvGraphicFramePr>
        <p:xfrm>
          <a:off x="276064" y="1483863"/>
          <a:ext cx="8591872" cy="4576351"/>
        </p:xfrm>
        <a:graphic>
          <a:graphicData uri="http://schemas.openxmlformats.org/drawingml/2006/table">
            <a:tbl>
              <a:tblPr/>
              <a:tblGrid>
                <a:gridCol w="2750447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909270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932155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OLMA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Bağlı olunan üst kurum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Mevzuata uyum, akademik başarı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Üst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Yönetim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Yönetici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Uyum, kaliteli eğitim ve araştırma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959627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Mütevelli Heyeti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Karar alıcı ve bütçe sağlayıcı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Uyum, kaliteli eğitim ve araştırma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86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Diğer Üniversiteler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 paylaşımı ve ortak çalışmalar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 birliği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779326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Dekanlık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Yönetici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 faliyetleri ve bölüm derslerini yürütmek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650195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Ekonomi Bölümü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 paylaşımı ve ortak çalışmalar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birliği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470824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İşletme Bölümü Akademik Kadrosu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Bölüm eğitimini ve hizmet vermek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Eğitimin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öğrenciler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tarafından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alınması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araştırma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9790805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Kamu kuruluşları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Politika ve yapı belirleyici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Belirlenen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yapılara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uyum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sağlamak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destek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Dernekler, odalar ve sivil toplum kuruluşları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Rehberlik ve ortaklık sağlayıcı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Projelere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dahil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olmak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sektörel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bölgesel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gelişime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katkı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sunmak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İşletme sektörü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İstihdam sağlar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 birliği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Yerel Yönetimler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 ortaklığı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birliği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Yerel Halk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Bilgi, tanıtım, müşteri ve insan kaynağı sağlar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Bölgesel kalkınmaya, farkındalığa ve istihdama katkı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3442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Eğitim hizmeti almak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Kaliteli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çağdaş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eğitim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talebinde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bulunur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4035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90708B8D-1C2B-9EAC-2D09-7177E5FC1A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3968603"/>
              </p:ext>
            </p:extLst>
          </p:nvPr>
        </p:nvGraphicFramePr>
        <p:xfrm>
          <a:off x="827088" y="2052638"/>
          <a:ext cx="7361386" cy="302372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59558">
                  <a:extLst>
                    <a:ext uri="{9D8B030D-6E8A-4147-A177-3AD203B41FA5}">
                      <a16:colId xmlns:a16="http://schemas.microsoft.com/office/drawing/2014/main" val="413851114"/>
                    </a:ext>
                  </a:extLst>
                </a:gridCol>
                <a:gridCol w="2490041">
                  <a:extLst>
                    <a:ext uri="{9D8B030D-6E8A-4147-A177-3AD203B41FA5}">
                      <a16:colId xmlns:a16="http://schemas.microsoft.com/office/drawing/2014/main" val="3895790830"/>
                    </a:ext>
                  </a:extLst>
                </a:gridCol>
                <a:gridCol w="2511787">
                  <a:extLst>
                    <a:ext uri="{9D8B030D-6E8A-4147-A177-3AD203B41FA5}">
                      <a16:colId xmlns:a16="http://schemas.microsoft.com/office/drawing/2014/main" val="2963251684"/>
                    </a:ext>
                  </a:extLst>
                </a:gridCol>
              </a:tblGrid>
              <a:tr h="212541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PAYDAŞ ADI</a:t>
                      </a:r>
                      <a:endParaRPr lang="tr-TR" sz="1800" b="0" i="0" u="none" strike="noStrike">
                        <a:effectLst/>
                        <a:latin typeface="Calibri"/>
                      </a:endParaRPr>
                    </a:p>
                  </a:txBody>
                  <a:tcPr marL="2540" marR="2540" marT="25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PAYDAŞ OLMA NEDENİ</a:t>
                      </a:r>
                      <a:endParaRPr lang="tr-TR" sz="1800" b="0" i="0" u="none" strike="noStrike">
                        <a:effectLst/>
                        <a:latin typeface="Calibri"/>
                      </a:endParaRPr>
                    </a:p>
                  </a:txBody>
                  <a:tcPr marL="2540" marR="2540" marT="25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PAYDAŞ BEKLENTİSİ</a:t>
                      </a:r>
                      <a:endParaRPr lang="tr-TR" sz="1800" b="0" i="0" u="none" strike="noStrike">
                        <a:effectLst/>
                        <a:latin typeface="Calibri"/>
                      </a:endParaRPr>
                    </a:p>
                  </a:txBody>
                  <a:tcPr marL="2540" marR="2540" marT="25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7910390"/>
                  </a:ext>
                </a:extLst>
              </a:tr>
              <a:tr h="397540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Mezunlar</a:t>
                      </a:r>
                      <a:endParaRPr lang="en-US" sz="1800" b="0" i="0" u="none" strike="noStrike" err="1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Sektörde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temsilcimiz</a:t>
                      </a:r>
                      <a:endParaRPr lang="en-US" sz="1800" b="0" i="0" u="none" strike="noStrike" err="1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İş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birliği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iletişim</a:t>
                      </a:r>
                      <a:endParaRPr lang="en-US" sz="1800" b="0" i="0" u="none" strike="noStrike" err="1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8564752"/>
                  </a:ext>
                </a:extLst>
              </a:tr>
              <a:tr h="440135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Araştırma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geliştirme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merkezleri</a:t>
                      </a:r>
                      <a:endParaRPr lang="en-US" sz="1800" b="0" i="0" u="none" strike="noStrike" err="1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Proje</a:t>
                      </a:r>
                      <a:r>
                        <a:rPr lang="da-DK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da-DK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yayın</a:t>
                      </a:r>
                      <a:r>
                        <a:rPr lang="da-DK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ve </a:t>
                      </a:r>
                      <a:r>
                        <a:rPr lang="da-DK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hizmet</a:t>
                      </a:r>
                      <a:r>
                        <a:rPr lang="da-DK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a-DK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inovasyon</a:t>
                      </a:r>
                      <a:r>
                        <a:rPr lang="da-DK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a-DK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destekleme</a:t>
                      </a:r>
                      <a:endParaRPr lang="da-DK" sz="1800" b="0" i="0" u="none" strike="noStrike" err="1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Bilgi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üretimi</a:t>
                      </a:r>
                      <a:endParaRPr lang="en-US" sz="1800" b="0" i="0" u="none" strike="noStrike" err="1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2988129"/>
                  </a:ext>
                </a:extLst>
              </a:tr>
              <a:tr h="440135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Üniversite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fakülte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diğer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bölüm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idari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kadrosu</a:t>
                      </a:r>
                      <a:endParaRPr lang="en-US" sz="1800" b="0" i="0" u="none" strike="noStrike" err="1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Eğitimin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hizmetin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verilmesine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destek</a:t>
                      </a:r>
                      <a:endParaRPr lang="en-US" sz="1800" b="0" i="0" u="none" strike="noStrike" err="1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Uyumlu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çalışma</a:t>
                      </a:r>
                      <a:endParaRPr lang="en-US" sz="1800" b="0" i="0" u="none" strike="noStrike" err="1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2627450"/>
                  </a:ext>
                </a:extLst>
              </a:tr>
              <a:tr h="440135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Bağımsız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Belgelendirme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Kuruluşu</a:t>
                      </a:r>
                      <a:endParaRPr lang="en-US" sz="1800" b="0" i="0" u="none" strike="noStrike" err="1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Kalite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Yönetim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Sisteminin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kurulması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sürdürülebilirliğin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sağlanması</a:t>
                      </a:r>
                      <a:endParaRPr lang="en-US" sz="1800" b="0" i="0" u="none" strike="noStrike" err="1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KYS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standartları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çerçevesinde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sürecin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ilerlemesi</a:t>
                      </a:r>
                      <a:endParaRPr lang="en-US" sz="1800" b="0" i="0" u="none" strike="noStrike" err="1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8242350"/>
                  </a:ext>
                </a:extLst>
              </a:tr>
              <a:tr h="653104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Yükseköğretim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Kalite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Kurulu</a:t>
                      </a:r>
                      <a:endParaRPr lang="en-US" sz="1800" b="0" i="0" u="none" strike="noStrike" err="1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ABÜ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İç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Kalite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Güvence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Sisteminin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oluşturulması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ABÜ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iç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kalite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güvencesinin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artırılması</a:t>
                      </a:r>
                      <a:endParaRPr lang="en-US" sz="1800" b="0" i="0" u="none" strike="noStrike" err="1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Düzenli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olarak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KİDR,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Kurumsal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Dış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Değerlendirme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Kurumsal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Akreditasyon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süreçlerinde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işbirliği</a:t>
                      </a:r>
                      <a:endParaRPr lang="en-US" sz="1800" b="0" i="0" u="none" strike="noStrike" err="1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9455697"/>
                  </a:ext>
                </a:extLst>
              </a:tr>
              <a:tr h="440135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Akademik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Dergiler</a:t>
                      </a:r>
                      <a:endParaRPr lang="en-US" sz="1800" b="0" i="0" u="none" strike="noStrike" err="1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Öğretim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elemanlarının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yayınlarının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paylaşılmasını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sağlayan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aracı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olması</a:t>
                      </a:r>
                      <a:endParaRPr lang="en-US" sz="1800" b="0" i="0" u="none" strike="noStrike" err="1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İşbirliği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uyumlu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çalışma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0" i="0" u="none" strike="noStrike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iletişim</a:t>
                      </a:r>
                      <a:endParaRPr lang="en-US" sz="1800" b="0" i="0" u="none" strike="noStrike" err="1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2908726"/>
                  </a:ext>
                </a:extLst>
              </a:tr>
            </a:tbl>
          </a:graphicData>
        </a:graphic>
      </p:graphicFrame>
      <p:pic>
        <p:nvPicPr>
          <p:cNvPr id="10" name="Picture 9" descr="Purple letters on a black background&#10;&#10;Description automatically generated">
            <a:extLst>
              <a:ext uri="{FF2B5EF4-FFF2-40B4-BE49-F238E27FC236}">
                <a16:creationId xmlns:a16="http://schemas.microsoft.com/office/drawing/2014/main" id="{23E013DE-97D8-21A3-EA40-88F020126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462" y="444745"/>
            <a:ext cx="5937739" cy="93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474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631319" y="876184"/>
            <a:ext cx="5869859" cy="1079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ve </a:t>
            </a:r>
            <a:r>
              <a:rPr lang="en-US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İHTİYA</a:t>
            </a:r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(İŞ GÜCÜ-İNSAN KAYNAĞI)</a:t>
            </a:r>
            <a:endParaRPr lang="en-US" sz="2800" b="1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8" y="304675"/>
            <a:ext cx="1690292" cy="35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0F23ED71-2D0A-4A91-BB06-5711D16008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168549"/>
              </p:ext>
            </p:extLst>
          </p:nvPr>
        </p:nvGraphicFramePr>
        <p:xfrm>
          <a:off x="1867592" y="2552657"/>
          <a:ext cx="5570437" cy="1752686"/>
        </p:xfrm>
        <a:graphic>
          <a:graphicData uri="http://schemas.openxmlformats.org/drawingml/2006/table">
            <a:tbl>
              <a:tblPr/>
              <a:tblGrid>
                <a:gridCol w="1693821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279210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688880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619253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289273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5633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İşletme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 sayısı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Araştırma Görevlisi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İşletme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 sayısı, Enstitü ve idari faaliyetlerin desteklenmesi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4987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570007" y="344252"/>
            <a:ext cx="5901761" cy="9221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ve </a:t>
            </a:r>
            <a:r>
              <a:rPr lang="en-US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İHTİYA</a:t>
            </a:r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(TEKNOLOJİK, YAZILIM, DONANIM vb.)</a:t>
            </a:r>
            <a:endParaRPr lang="en-US" sz="2800" b="1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78" y="245892"/>
            <a:ext cx="1569900" cy="33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4E4BC37B-8B6C-4421-8472-B24C6619D2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344934"/>
              </p:ext>
            </p:extLst>
          </p:nvPr>
        </p:nvGraphicFramePr>
        <p:xfrm>
          <a:off x="1696178" y="2372845"/>
          <a:ext cx="5605373" cy="943787"/>
        </p:xfrm>
        <a:graphic>
          <a:graphicData uri="http://schemas.openxmlformats.org/drawingml/2006/table">
            <a:tbl>
              <a:tblPr/>
              <a:tblGrid>
                <a:gridCol w="1337838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415091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426222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426222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51456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39208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tr-TR" sz="14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SmartPLS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İşletme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Yok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Akademik Araştırmalar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2578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789470" y="157316"/>
            <a:ext cx="5869859" cy="1079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ve </a:t>
            </a:r>
            <a:r>
              <a:rPr lang="en-US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İHTİYA</a:t>
            </a:r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(İŞ GÜCÜ-İNSAN KAYNAĞI)</a:t>
            </a:r>
            <a:endParaRPr lang="en-US" sz="2800" b="1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8" y="304675"/>
            <a:ext cx="1690292" cy="35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0F23ED71-2D0A-4A91-BB06-5711D16008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204273"/>
              </p:ext>
            </p:extLst>
          </p:nvPr>
        </p:nvGraphicFramePr>
        <p:xfrm>
          <a:off x="1667773" y="1380226"/>
          <a:ext cx="5496055" cy="3851439"/>
        </p:xfrm>
        <a:graphic>
          <a:graphicData uri="http://schemas.openxmlformats.org/drawingml/2006/table">
            <a:tbl>
              <a:tblPr/>
              <a:tblGrid>
                <a:gridCol w="1157169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008952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3741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42089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İnsan Kaynağı (Akademisyen)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İşletme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Program sayısının çok olması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218239"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218239"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218239"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218239"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218239"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218239"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  <a:tr h="218239"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738203"/>
                  </a:ext>
                </a:extLst>
              </a:tr>
              <a:tr h="218239"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513874"/>
                  </a:ext>
                </a:extLst>
              </a:tr>
              <a:tr h="218239"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29262"/>
                  </a:ext>
                </a:extLst>
              </a:tr>
              <a:tr h="218239"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300749"/>
                  </a:ext>
                </a:extLst>
              </a:tr>
              <a:tr h="218239"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431289"/>
                  </a:ext>
                </a:extLst>
              </a:tr>
              <a:tr h="218239"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661676"/>
                  </a:ext>
                </a:extLst>
              </a:tr>
              <a:tr h="140297"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796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9389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ve AKSİYON GEREKTİREN </a:t>
            </a:r>
            <a:r>
              <a:rPr lang="en-US" sz="2800" b="1" kern="120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3221293"/>
              </p:ext>
            </p:extLst>
          </p:nvPr>
        </p:nvGraphicFramePr>
        <p:xfrm>
          <a:off x="545122" y="1801446"/>
          <a:ext cx="7226317" cy="173229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375293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4851024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433074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Araştırma görevlisi sayısının yetersiz olması </a:t>
                      </a:r>
                      <a:endParaRPr lang="en-US" sz="140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433074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b="0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15.09.2024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433074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0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Rektörlük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433074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tr-TR" sz="16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Dekanlığa Kadro Talebinin İletilmesi</a:t>
                      </a:r>
                      <a:endParaRPr lang="en-US" sz="160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32518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Özel 2">
      <a:dk1>
        <a:srgbClr val="8AD0D5"/>
      </a:dk1>
      <a:lt1>
        <a:sysClr val="window" lastClr="FFFFFF"/>
      </a:lt1>
      <a:dk2>
        <a:srgbClr val="1E5155"/>
      </a:dk2>
      <a:lt2>
        <a:srgbClr val="BFBFBF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Application>Microsoft Office PowerPoint</Application>
  <PresentationFormat>On-screen Show (4:3)</PresentationFormat>
  <Slides>20</Slides>
  <Notes>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İyon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YILI  YGG SUNUMU  MEZUNLAR OFİSİ ve KARİYER GELİŞTİRME KOORDİNATÖRLÜĞÜ SÜRECİ  30/12/2019</dc:title>
  <dc:creator>Ali Engin DORUM</dc:creator>
  <cp:revision>1</cp:revision>
  <dcterms:created xsi:type="dcterms:W3CDTF">2020-01-20T10:44:30Z</dcterms:created>
  <dcterms:modified xsi:type="dcterms:W3CDTF">2024-05-27T11:31:41Z</dcterms:modified>
</cp:coreProperties>
</file>